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Righteousness of Christ Alone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Mighty Judge surveys the earth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find a just and blameless man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seeks and loves His Maker's worth,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grace and glory understands.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sees the secret thoughts of men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good and righteous now appear,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Exposing worship that pretends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true Creator to revere.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Righteousness of Christ Alone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sons of Adam turned aside,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Rejecting their Creator-God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corruption, shame, and pride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Uprooted what was right and good.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though the race of man is lost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ruin, darkness, and despair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of Love has borne the cost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come to ransom and repair.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Righteousness of Christ Alone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though we stand before the Lord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Unclean and rightfully condemned,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second Adam has appeared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meet the law's immense demand.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Jesus' work He has remained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Just and yet the Justifier;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wrath is gone, His Son has gained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spotless merit we require.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Righteousness of Christ Alone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righteousness has been made known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comes from God, apart from law;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grace, through faith, is made our 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covers every stain and flaw.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the Judge shall summon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stand before His holy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plea shall be the righteousness,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righteousness of Christ alone.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2026-10-30T07:29:23-04:00</dcterms:created>
  <dcterms:modified xsi:type="dcterms:W3CDTF">2026-10-30T07:29:23-04:00</dcterms:modified>
  <dc:title>The Righteousness of Christ Alone</dc:title>
  <dc:description>From http://www.thousandtongues.org/songs/modernhymns/the-righteousness-of-christ-alone</dc:description>
  <dc:subject>Lyrics Presentation</dc:subject>
  <cp:keywords/>
  <cp:category/>
</cp:coreProperties>
</file>