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gathering clouds around I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days are dark, and friends are few,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I lean, who not in vain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Experienced every human pain: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sees my wants, allays my fears,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counts and treasures up my tears.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love betrayed is all I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tears of lost affection flow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tender care He shall bestow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has known the deepest woe;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was denied, He was betrayed,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ever by my side He'll stay.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my knees in sorrow bend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grave that holds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cherished voice and hand and smile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must surrender for a while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see, you know this deep distress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grieved the death of Lazarus.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Gathering Clouds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Robert Grant (1785-1838)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oh, when I have safely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every conflict but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bring the peace unto my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only comes from One who died.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point to realms of cloudless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wipe my final tears away!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2026-09-20T10:59:01-04:00</dcterms:created>
  <dcterms:modified xsi:type="dcterms:W3CDTF">2026-09-20T10:59:01-04:00</dcterms:modified>
  <dc:title>When Gathering Clouds</dc:title>
  <dc:description>From http://www.thousandtongues.org/songs/updatedhymns/when-gathering-clouds</dc:description>
  <dc:subject>Lyrics Presentation</dc:subject>
  <cp:keywords/>
  <cp:category/>
</cp:coreProperties>
</file>