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When Sorrow Comes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Eric Schumacher &amp; David L. Ward 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2009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1: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When sorrow comes and my heart knows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weight of God's most crushing blows,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soul would faint, my faith would sink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If left to what I feel or think.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soul will hope, my faith will stand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In knowing that it was His hand: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Father's love and sov'reign pow'r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Designed my worst and darkest hour.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When Sorrow Comes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Eric Schumacher &amp; David L. Ward 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2009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2: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rest in knowing He's the one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who sends the clouds that block the sun.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 He grows faith through bouts with pain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as flowers blossom from the rain.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In this my bout with pain is won: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that He has claimed me as His Son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does as ev'ry father should"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gives the gifts He knows are good.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When Sorrow Comes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Eric Schumacher &amp; David L. Ward 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2009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3: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No depth below, nor height above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could ever keep me from Your love.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 since You gave Your Son to bleed,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 will supply my ev'ry need.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 Lord, Your gracious help I seek,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remember that my flesh is weak.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 Father, give me eyes to see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that You work only good for me.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2026-09-17T11:10:28-04:00</dcterms:created>
  <dcterms:modified xsi:type="dcterms:W3CDTF">2026-09-17T11:10:28-04:00</dcterms:modified>
  <dc:title>When Sorrow Comes</dc:title>
  <dc:description>From http://www.thousandtongues.org/songs/modernhymns/when-sorrow-comes</dc:description>
  <dc:subject>Lyrics Presentation</dc:subject>
  <cp:keywords/>
  <cp:category/>
</cp:coreProperties>
</file>