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Sovereign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sov'reign over all, supreme in His dominion.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Creator of the universe, He needs no man’s opinion.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things that come to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fixed by His decree.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evil can withstand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pure, almighty plan;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kingdom is forever.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Sovereign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chosen to redeem a people ruled by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be set free from sin and made into His likeness.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mighty Savior came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their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triumph o'er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He came to save.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faith we share His vict'ry.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Sovereign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daily rescue us from sin and death and Satan.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Jesus' arms we dwell secure, for none can tear us from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weakness, we will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His pow'r is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our uncertainty,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trust His sov'reignty.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we will serve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2026-09-19T12:55:49-04:00</dcterms:created>
  <dcterms:modified xsi:type="dcterms:W3CDTF">2026-09-19T12:55:49-04:00</dcterms:modified>
  <dc:title>The Lord Is Sovereign</dc:title>
  <dc:description>From http://www.thousandtongues.org/songs/hymntexts/the-lord-is-sovereign</dc:description>
  <dc:subject>Lyrics Presentation</dc:subject>
  <cp:keywords/>
  <cp:category/>
</cp:coreProperties>
</file>