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Cross Is Higher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sun beats down on my misdeeds,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darkness there is one who sees,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great accuser charges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 have no excuse.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secret thoughts are overheard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measured by your holy word,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ruined conscience you observe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 have no excuse.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Father, I have sinned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you will not condemn.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Cross Is Higher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cross is higher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Than all the law required.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 the mountain of my ugliness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Levelled by your grace.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cross is higher,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life is mine forever,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covered by your loveliness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run to your embrace,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cross is higher.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Cross Is Higher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every day confirms my guilt-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I have done, what I have willed,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at the cross your blood was spilled,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I need never hide.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now I mourn unrighteousness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every sin brought pain and death,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love you gave your final breath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call me to your side.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Father, I have sinned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you will not condemn.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Cross Is Higher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cross is higher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Than all the law required.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 the mountain of my ugliness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Levelled by your grace.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cross is higher,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life is mine forever,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covered by your loveliness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run to your embrace,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cross is higher.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2026-09-18T12:44:43-04:00</dcterms:created>
  <dcterms:modified xsi:type="dcterms:W3CDTF">2026-09-18T12:44:43-04:00</dcterms:modified>
  <dc:title>The Cross Is Higher</dc:title>
  <dc:description>From http://www.thousandtongues.org/songs/modernhymns/the-cross-is-higher</dc:description>
  <dc:subject>Lyrics Presentation</dc:subject>
  <cp:keywords/>
  <cp:category/>
</cp:coreProperties>
</file>