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Jesus care when my heart is pained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Too deeply for mirth or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the burdens press, and the cares distress,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 way grows weary and long?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Jesus care when my way is dark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 nameless dread and fear?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the daylight fades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deep night shades,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He care enough to be near?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yes, He cares, 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heart is touched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my tears, 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promised to be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days are weary,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long nights dreary,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my Savior cares.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Jesus care when I've tried and failed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resist some temptation strong;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for my deep grief there is no relief,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my tears flow all the night long?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yes, He cares, 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heart is touched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my tears, 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promised to be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days are weary,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long nights dreary,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my Savior cares.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Jesus care when I've said goodbye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dearest on earth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sad heart aches till it nearly breaks,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He feel my pain, does He see? 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come draw me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come draw me near.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Cares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Frank E. Graeff (1860-1919) &amp; David L. Ward. Music by Jonathan G. Jackson &amp;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days are weary,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long nights dreary,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my Savior cares.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2026-10-08T19:58:06-04:00</dcterms:created>
  <dcterms:modified xsi:type="dcterms:W3CDTF">2026-10-08T19:58:06-04:00</dcterms:modified>
  <dc:title>My Savior Cares</dc:title>
  <dc:description>From http://www.thousandtongues.org/songs/updatedhymns/my-savior-cares</dc:description>
  <dc:subject>Lyrics Presentation</dc:subject>
  <cp:keywords/>
  <cp:category/>
</cp:coreProperties>
</file>