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poor,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wait for mercy at Your door;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For, Lord, I've nowhere else to flee;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weak,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Scarce knowing how to pray or speak;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fear and weakness set me free: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vile,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me, Lord, be pleased to smile.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Mercy alone I make my plea: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lost,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Having no worth in which to trust;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where You are, Lord, let me be: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2026-10-11T02:01:58-04:00</dcterms:created>
  <dcterms:modified xsi:type="dcterms:W3CDTF">2026-10-11T02:01:58-04:00</dcterms:modified>
  <dc:title>God of Mercy</dc:title>
  <dc:description>From http://www.thousandtongues.org/songs/updatedhymns/god_of_mercy</dc:description>
  <dc:subject>Lyrics Presentation</dc:subject>
  <cp:keywords/>
  <cp:category/>
</cp:coreProperties>
</file>