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Override PartName="/ppt/theme/theme1.xml" ContentType="application/vnd.openxmlformats-officedocument.theme+xml"/>
  <Override PartName="/ppt/presentation.xml" ContentType="application/vnd.openxmlformats-officedocument.presentationml.presentation.main+xml"/>
  <Override PartName="/docProps/app.xml" ContentType="application/vnd.openxmlformats-officedocument.extended-properties+xml"/>
  <Override PartName="/docProps/core.xml" ContentType="application/vnd.openxmlformats-package.core-properties+xml"/>
  <Override PartName="/ppt/slideMasters/slideMaster1.xml" ContentType="application/vnd.openxmlformats-officedocument.presentationml.slideMaster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</Types>
</file>

<file path=_rels/.rels><?xml version="1.0" encoding="UTF-8" standalone="yes"?>
<Relationships xmlns="http://schemas.openxmlformats.org/package/2006/relationships">
 <Relationship Id="rId3" Type="http://schemas.openxmlformats.org/officeDocument/2006/relationships/extended-properties" Target="docProps/app.xml"/>
 <Relationship Id="rId2" Type="http://schemas.openxmlformats.org/package/2006/relationships/metadata/core-properties" Target="docProps/core.xml"/>
 <Relationship Id="rId1" Type="http://schemas.openxmlformats.org/officeDocument/2006/relationships/officeDocument" Target="ppt/presentation.xml"/>
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3"/>
    <p:sldId id="257" r:id="rId4"/>
    <p:sldId id="258" r:id="rId5"/>
    <p:sldId id="259" r:id="rId6"/>
    <p:sldId id="260" r:id="rId7"/>
    <p:sldId id="261" r:id="rId8"/>
  </p:sldIdLst>
  <p:sldSz cx="9144000" cy="6858000"/>
  <p:notesSz cx="6858000" cy="9144000"/>
</p:presentation>
</file>

<file path=ppt/_rels/presentation.xml.rels><?xml version="1.0" encoding="UTF-8" standalone="yes"?>
<Relationships xmlns="http://schemas.openxmlformats.org/package/2006/relationships">
 <Relationship Id="rId1" Type="http://schemas.openxmlformats.org/officeDocument/2006/relationships/slideMaster" Target="slideMasters/slideMaster1.xml"/>
 <Relationship Id="rId2" Type="http://schemas.openxmlformats.org/officeDocument/2006/relationships/theme" Target="theme/theme1.xml"/>
 <Relationship Id="rId3" Type="http://schemas.openxmlformats.org/officeDocument/2006/relationships/slide" Target="slides/slide1.xml"/>
 <Relationship Id="rId4" Type="http://schemas.openxmlformats.org/officeDocument/2006/relationships/slide" Target="slides/slide2.xml"/>
 <Relationship Id="rId5" Type="http://schemas.openxmlformats.org/officeDocument/2006/relationships/slide" Target="slides/slide3.xml"/>
 <Relationship Id="rId6" Type="http://schemas.openxmlformats.org/officeDocument/2006/relationships/slide" Target="slides/slide4.xml"/>
 <Relationship Id="rId7" Type="http://schemas.openxmlformats.org/officeDocument/2006/relationships/slide" Target="slides/slide5.xml"/>
 <Relationship Id="rId8" Type="http://schemas.openxmlformats.org/officeDocument/2006/relationships/slide" Target="slides/slide6.xml"/>
</Relationships>

</file>

<file path=ppt/slideLayouts/_rels/slideLayout1.xml.rels><?xml version="1.0" encoding="UTF-8" standalone="yes"?>
<Relationships xmlns="http://schemas.openxmlformats.org/package/2006/relationships">
 <Relationship Id="rId1" Type="http://schemas.openxmlformats.org/officeDocument/2006/relationships/slideMaster" Target="../slideMasters/slideMaster1.xml"/>
</Relationships>

</file>

<file path=ppt/slideLayouts/_rels/slideLayout2.xml.rels><?xml version="1.0" encoding="UTF-8" standalone="yes"?>
<Relationships xmlns="http://schemas.openxmlformats.org/package/2006/relationships">
 <Relationship Id="rId1" Type="http://schemas.openxmlformats.org/officeDocument/2006/relationships/slideMaster" Target="../slideMasters/slideMaster1.xml"/>
</Relationships>

</file>

<file path=ppt/slideLayouts/_rels/slideLayout3.xml.rels><?xml version="1.0" encoding="UTF-8" standalone="yes"?>
<Relationships xmlns="http://schemas.openxmlformats.org/package/2006/relationships">
 <Relationship Id="rId1" Type="http://schemas.openxmlformats.org/officeDocument/2006/relationships/slideMaster" Target="../slideMasters/slideMaster1.xml"/>
</Relationships>

</file>

<file path=ppt/slideLayouts/_rels/slideLayout4.xml.rels><?xml version="1.0" encoding="UTF-8" standalone="yes"?>
<Relationships xmlns="http://schemas.openxmlformats.org/package/2006/relationships">
 <Relationship Id="rId1" Type="http://schemas.openxmlformats.org/officeDocument/2006/relationships/slideMaster" Target="../slideMasters/slideMaster1.xml"/>
</Relationships>

</file>

<file path=ppt/slideLayouts/_rels/slideLayout5.xml.rels><?xml version="1.0" encoding="UTF-8" standalone="yes"?>
<Relationships xmlns="http://schemas.openxmlformats.org/package/2006/relationships">
 <Relationship Id="rId1" Type="http://schemas.openxmlformats.org/officeDocument/2006/relationships/slideMaster" Target="../slideMasters/slideMaster1.xml"/>
</Relationships>

</file>

<file path=ppt/slideLayouts/_rels/slideLayout6.xml.rels><?xml version="1.0" encoding="UTF-8" standalone="yes"?>
<Relationships xmlns="http://schemas.openxmlformats.org/package/2006/relationships">
 <Relationship Id="rId1" Type="http://schemas.openxmlformats.org/officeDocument/2006/relationships/slideMaster" Target="../slideMasters/slideMaster1.xml"/>
</Relationships>

</file>

<file path=ppt/slideLayouts/_rels/slideLayout7.xml.rels><?xml version="1.0" encoding="UTF-8" standalone="yes"?>
<Relationships xmlns="http://schemas.openxmlformats.org/package/2006/relationships">
 <Relationship Id="rId1" Type="http://schemas.openxmlformats.org/officeDocument/2006/relationships/slideMaster" Target="../slideMasters/slideMaster1.xml"/>
</Relationships>

</file>

<file path=ppt/slideLayouts/_rels/slideLayout8.xml.rels><?xml version="1.0" encoding="UTF-8" standalone="yes"?>
<Relationships xmlns="http://schemas.openxmlformats.org/package/2006/relationships">
 <Relationship Id="rId1" Type="http://schemas.openxmlformats.org/officeDocument/2006/relationships/slideMaster" Target="../slideMasters/slideMaster1.xml"/>
</Relationships>

</file>

<file path=ppt/slideLayouts/_rels/slideLayout9.xml.rels><?xml version="1.0" encoding="UTF-8" standalone="yes"?>
<Relationships xmlns="http://schemas.openxmlformats.org/package/2006/relationships">
 <Relationship Id="rId1" Type="http://schemas.openxmlformats.org/officeDocument/2006/relationships/slideMaster" Target="../slideMasters/slideMaster1.xml"/>
</Relationships>

</file>

<file path=ppt/slideLayouts/_rels/slideLayout10.xml.rels><?xml version="1.0" encoding="UTF-8" standalone="yes"?>
<Relationships xmlns="http://schemas.openxmlformats.org/package/2006/relationships">
 <Relationship Id="rId1" Type="http://schemas.openxmlformats.org/officeDocument/2006/relationships/slideMaster" Target="../slideMasters/slideMaster1.xml"/>
</Relationships>

</file>

<file path=ppt/slideLayouts/_rels/slideLayout11.xml.rels><?xml version="1.0" encoding="UTF-8" standalone="yes"?>
<Relationships xmlns="http://schemas.openxmlformats.org/package/2006/relationships">
 <Relationship Id="rId1" Type="http://schemas.openxmlformats.org/officeDocument/2006/relationships/slideMaster" Target="../slideMasters/slideMaster1.xml"/>
</Relationships>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nl-BE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nl-BE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F0DA8BB-0D18-469F-8022-DD923457DE3A}" type="datetimeFigureOut">
              <a:rPr lang="nl-BE" smtClean="0"/>
              <a:t>16/04/2009</a:t>
            </a:fld>
            <a:endParaRPr lang="nl-BE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BE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5274F97-0F13-42E5-9A1D-07478243785D}" type="slidenum">
              <a:rPr lang="nl-BE" smtClean="0"/>
              <a:t>?#?</a:t>
            </a:fld>
            <a:endParaRPr lang="nl-BE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nl-BE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nl-BE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F0DA8BB-0D18-469F-8022-DD923457DE3A}" type="datetimeFigureOut">
              <a:rPr lang="nl-BE" smtClean="0"/>
              <a:t>16/04/2009</a:t>
            </a:fld>
            <a:endParaRPr lang="nl-BE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BE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5274F97-0F13-42E5-9A1D-07478243785D}" type="slidenum">
              <a:rPr lang="nl-BE" smtClean="0"/>
              <a:t>?#?</a:t>
            </a:fld>
            <a:endParaRPr lang="nl-BE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nl-BE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F0DA8BB-0D18-469F-8022-DD923457DE3A}" type="datetimeFigureOut">
              <a:rPr lang="nl-BE" smtClean="0"/>
              <a:t>16/04/2009</a:t>
            </a:fld>
            <a:endParaRPr lang="nl-BE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BE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5274F97-0F13-42E5-9A1D-07478243785D}" type="slidenum">
              <a:rPr lang="nl-BE" smtClean="0"/>
              <a:t>?#?</a:t>
            </a:fld>
            <a:endParaRPr lang="nl-BE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nl-BE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nl-BE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nl-BE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F0DA8BB-0D18-469F-8022-DD923457DE3A}" type="datetimeFigureOut">
              <a:rPr lang="nl-BE" smtClean="0"/>
              <a:t>16/04/2009</a:t>
            </a:fld>
            <a:endParaRPr lang="nl-BE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BE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5274F97-0F13-42E5-9A1D-07478243785D}" type="slidenum">
              <a:rPr lang="nl-BE" smtClean="0"/>
              <a:t>?#?</a:t>
            </a:fld>
            <a:endParaRPr lang="nl-BE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nl-BE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nl-BE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nl-BE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F0DA8BB-0D18-469F-8022-DD923457DE3A}" type="datetimeFigureOut">
              <a:rPr lang="nl-BE" smtClean="0"/>
              <a:t>16/04/2009</a:t>
            </a:fld>
            <a:endParaRPr lang="nl-BE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BE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5274F97-0F13-42E5-9A1D-07478243785D}" type="slidenum">
              <a:rPr lang="nl-BE" smtClean="0"/>
              <a:t>?#?</a:t>
            </a:fld>
            <a:endParaRPr lang="nl-BE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nl-BE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F0DA8BB-0D18-469F-8022-DD923457DE3A}" type="datetimeFigureOut">
              <a:rPr lang="nl-BE" smtClean="0"/>
              <a:t>16/04/2009</a:t>
            </a:fld>
            <a:endParaRPr lang="nl-BE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BE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5274F97-0F13-42E5-9A1D-07478243785D}" type="slidenum">
              <a:rPr lang="nl-BE" smtClean="0"/>
              <a:t>?#?</a:t>
            </a:fld>
            <a:endParaRPr lang="nl-BE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F0DA8BB-0D18-469F-8022-DD923457DE3A}" type="datetimeFigureOut">
              <a:rPr lang="nl-BE" smtClean="0"/>
              <a:t>16/04/2009</a:t>
            </a:fld>
            <a:endParaRPr lang="nl-BE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BE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5274F97-0F13-42E5-9A1D-07478243785D}" type="slidenum">
              <a:rPr lang="nl-BE" smtClean="0"/>
              <a:t>?#?</a:t>
            </a:fld>
            <a:endParaRPr lang="nl-BE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nl-BE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nl-BE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F0DA8BB-0D18-469F-8022-DD923457DE3A}" type="datetimeFigureOut">
              <a:rPr lang="nl-BE" smtClean="0"/>
              <a:t>16/04/2009</a:t>
            </a:fld>
            <a:endParaRPr lang="nl-BE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BE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5274F97-0F13-42E5-9A1D-07478243785D}" type="slidenum">
              <a:rPr lang="nl-BE" smtClean="0"/>
              <a:t>?#?</a:t>
            </a:fld>
            <a:endParaRPr lang="nl-BE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nl-BE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nl-BE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F0DA8BB-0D18-469F-8022-DD923457DE3A}" type="datetimeFigureOut">
              <a:rPr lang="nl-BE" smtClean="0"/>
              <a:t>16/04/2009</a:t>
            </a:fld>
            <a:endParaRPr lang="nl-BE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BE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5274F97-0F13-42E5-9A1D-07478243785D}" type="slidenum">
              <a:rPr lang="nl-BE" smtClean="0"/>
              <a:t>?#?</a:t>
            </a:fld>
            <a:endParaRPr lang="nl-BE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nl-BE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nl-BE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F0DA8BB-0D18-469F-8022-DD923457DE3A}" type="datetimeFigureOut">
              <a:rPr lang="nl-BE" smtClean="0"/>
              <a:t>16/04/2009</a:t>
            </a:fld>
            <a:endParaRPr lang="nl-BE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BE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5274F97-0F13-42E5-9A1D-07478243785D}" type="slidenum">
              <a:rPr lang="nl-BE" smtClean="0"/>
              <a:t>?#?</a:t>
            </a:fld>
            <a:endParaRPr lang="nl-BE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nl-BE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nl-BE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F0DA8BB-0D18-469F-8022-DD923457DE3A}" type="datetimeFigureOut">
              <a:rPr lang="nl-BE" smtClean="0"/>
              <a:t>16/04/2009</a:t>
            </a:fld>
            <a:endParaRPr lang="nl-BE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BE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5274F97-0F13-42E5-9A1D-07478243785D}" type="slidenum">
              <a:rPr lang="nl-BE" smtClean="0"/>
              <a:t>?#?</a:t>
            </a:fld>
            <a:endParaRPr lang="nl-BE"/>
          </a:p>
        </p:txBody>
      </p:sp>
    </p:spTree>
  </p:cSld>
  <p:clrMapOvr>
    <a:masterClrMapping/>
  </p:clrMapOvr>
</p:sldLayout>
</file>

<file path=ppt/slideMasters/_rels/slideMaster1.xml.rels><?xml version="1.0" encoding="UTF-8" standalone="yes"?>
<Relationships xmlns="http://schemas.openxmlformats.org/package/2006/relationships">
 <Relationship Id="rId1" Type="http://schemas.openxmlformats.org/officeDocument/2006/relationships/slideLayout" Target="../slideLayouts/slideLayout1.xml"/>
 <Relationship Id="rId2" Type="http://schemas.openxmlformats.org/officeDocument/2006/relationships/slideLayout" Target="../slideLayouts/slideLayout2.xml"/>
 <Relationship Id="rId3" Type="http://schemas.openxmlformats.org/officeDocument/2006/relationships/slideLayout" Target="../slideLayouts/slideLayout3.xml"/>
 <Relationship Id="rId4" Type="http://schemas.openxmlformats.org/officeDocument/2006/relationships/slideLayout" Target="../slideLayouts/slideLayout4.xml"/>
 <Relationship Id="rId5" Type="http://schemas.openxmlformats.org/officeDocument/2006/relationships/slideLayout" Target="../slideLayouts/slideLayout5.xml"/>
 <Relationship Id="rId6" Type="http://schemas.openxmlformats.org/officeDocument/2006/relationships/slideLayout" Target="../slideLayouts/slideLayout6.xml"/>
 <Relationship Id="rId7" Type="http://schemas.openxmlformats.org/officeDocument/2006/relationships/slideLayout" Target="../slideLayouts/slideLayout7.xml"/>
 <Relationship Id="rId8" Type="http://schemas.openxmlformats.org/officeDocument/2006/relationships/slideLayout" Target="../slideLayouts/slideLayout8.xml"/>
 <Relationship Id="rId9" Type="http://schemas.openxmlformats.org/officeDocument/2006/relationships/slideLayout" Target="../slideLayouts/slideLayout9.xml"/>
 <Relationship Id="rId10" Type="http://schemas.openxmlformats.org/officeDocument/2006/relationships/slideLayout" Target="../slideLayouts/slideLayout10.xml"/>
 <Relationship Id="rId11" Type="http://schemas.openxmlformats.org/officeDocument/2006/relationships/slideLayout" Target="../slideLayouts/slideLayout11.xml"/>
 <Relationship Id="rId12" Type="http://schemas.openxmlformats.org/officeDocument/2006/relationships/theme" Target="../theme/theme1.xml"/>
</Relationships>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dk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nl-BE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nl-BE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6430DBB-9FD5-43E7-88F1-55A569E9525E}" type="datetimeFigureOut">
              <a:rPr lang="nl-BE" smtClean="0"/>
              <a:t>16/04/2009</a:t>
            </a:fld>
            <a:endParaRPr lang="nl-BE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nl-BE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E336665-E7E9-4861-9ADF-F11A47CBAD79}" type="slidenum">
              <a:rPr lang="nl-BE" smtClean="0"/>
              <a:t>&lt;#&gt;</a:t>
            </a:fld>
            <a:endParaRPr lang="nl-BE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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-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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-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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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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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nl-BE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
<Relationships xmlns="http://schemas.openxmlformats.org/package/2006/relationships">
 <Relationship Id="rId1" Type="http://schemas.openxmlformats.org/officeDocument/2006/relationships/slideLayout" Target="../slideLayouts/slideLayout7.xml"/>
</Relationships>

</file>

<file path=ppt/slides/_rels/slide2.xml.rels><?xml version="1.0" encoding="UTF-8" standalone="yes"?>
<Relationships xmlns="http://schemas.openxmlformats.org/package/2006/relationships">
 <Relationship Id="rId1" Type="http://schemas.openxmlformats.org/officeDocument/2006/relationships/slideLayout" Target="../slideLayouts/slideLayout7.xml"/>
</Relationships>

</file>

<file path=ppt/slides/_rels/slide3.xml.rels><?xml version="1.0" encoding="UTF-8" standalone="yes"?>
<Relationships xmlns="http://schemas.openxmlformats.org/package/2006/relationships">
 <Relationship Id="rId1" Type="http://schemas.openxmlformats.org/officeDocument/2006/relationships/slideLayout" Target="../slideLayouts/slideLayout7.xml"/>
</Relationships>

</file>

<file path=ppt/slides/_rels/slide4.xml.rels><?xml version="1.0" encoding="UTF-8" standalone="yes"?>
<Relationships xmlns="http://schemas.openxmlformats.org/package/2006/relationships">
 <Relationship Id="rId1" Type="http://schemas.openxmlformats.org/officeDocument/2006/relationships/slideLayout" Target="../slideLayouts/slideLayout7.xml"/>
</Relationships>

</file>

<file path=ppt/slides/_rels/slide5.xml.rels><?xml version="1.0" encoding="UTF-8" standalone="yes"?>
<Relationships xmlns="http://schemas.openxmlformats.org/package/2006/relationships">
 <Relationship Id="rId1" Type="http://schemas.openxmlformats.org/officeDocument/2006/relationships/slideLayout" Target="../slideLayouts/slideLayout7.xml"/>
</Relationships>

</file>

<file path=ppt/slides/_rels/slide6.xml.rels><?xml version="1.0" encoding="UTF-8" standalone="yes"?>
<Relationships xmlns="http://schemas.openxmlformats.org/package/2006/relationships">
 <Relationship Id="rId1" Type="http://schemas.openxmlformats.org/officeDocument/2006/relationships/slideLayout" Target="../slideLayouts/slideLayout7.xml"/>
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" name=""/>
          <p:cNvSpPr txBox="1"/>
          <p:nvPr/>
        </p:nvSpPr>
        <p:spPr>
          <a:xfrm rot="0">
            <a:off x="0" y="0"/>
            <a:ext cx="9144000" cy="190500"/>
          </a:xfrm>
          <a:prstGeom prst="rect"/>
          <a:noFill/>
        </p:spPr>
        <p:txBody>
          <a:bodyPr wrap="square" rtlCol="0">
            <a:spAutoFit/>
          </a:bodyPr>
          <a:lstStyle/>
          <a:p>
            <a:pPr algn="ctr" fontAlgn="base" indent="0" lvl="0"/>
            <a:r>
              <a:rPr b="true" i="false" strike="noStrike" sz="2000" u="none">
                <a:solidFill>
                  <a:srgbClr val="FFFFFF"/>
                </a:solidFill>
                <a:latin typeface="Helvetica"/>
              </a:rPr>
              <a:t>All That I Owe</a:t>
            </a:r>
          </a:p>
        </p:txBody>
      </p:sp>
      <p:sp>
        <p:nvSpPr>
          <p:cNvPr id="2" name=""/>
          <p:cNvSpPr txBox="1"/>
          <p:nvPr/>
        </p:nvSpPr>
        <p:spPr>
          <a:xfrm rot="0">
            <a:off x="0" y="342900"/>
            <a:ext cx="9144000" cy="123825"/>
          </a:xfrm>
          <a:prstGeom prst="rect"/>
          <a:noFill/>
        </p:spPr>
        <p:txBody>
          <a:bodyPr wrap="square" rtlCol="0">
            <a:spAutoFit/>
          </a:bodyPr>
          <a:lstStyle/>
          <a:p>
            <a:pPr algn="ctr" fontAlgn="base" indent="0" lvl="0"/>
            <a:r>
              <a:rPr b="false" i="true" strike="noStrike" sz="1300" u="none">
                <a:solidFill>
                  <a:srgbClr val="FFFFFF"/>
                </a:solidFill>
                <a:latin typeface="Helvetica"/>
              </a:rPr>
              <a:t>Words by Henry F. Lyte (1793-1847). Music by David L. Ward. Based on Psalm 116.
</a:t>
            </a:r>
            <a:r>
              <a:rPr b="false" i="true" strike="noStrike" sz="1300" u="none">
                <a:solidFill>
                  <a:srgbClr val="FFFFFF"/>
                </a:solidFill>
                <a:latin typeface="Helvetica"/>
              </a:rPr>
              <a:t>(c) 2002 ThousandTongues.org, admin by Thousand Tongues.</a:t>
            </a:r>
          </a:p>
        </p:txBody>
      </p:sp>
      <p:sp>
        <p:nvSpPr>
          <p:cNvPr id="3" name=""/>
          <p:cNvSpPr txBox="1"/>
          <p:nvPr/>
        </p:nvSpPr>
        <p:spPr>
          <a:xfrm rot="0">
            <a:off x="0" y="1000125"/>
            <a:ext cx="9144000" cy="9296400"/>
          </a:xfrm>
          <a:prstGeom prst="rect"/>
          <a:noFill/>
        </p:spPr>
        <p:txBody>
          <a:bodyPr wrap="square" rtlCol="0">
            <a:spAutoFit/>
          </a:bodyPr>
          <a:lstStyle/>
          <a:p>
            <a:pPr algn="ctr" fontAlgn="base" indent="0" lvl="0"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Redeemed from guilt, redeemed from fears,</a:t>
            </a:r>
            <a:br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My soul restored, and gone my tears,</a:t>
            </a:r>
            <a:br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What can I say, or even sing</a:t>
            </a:r>
            <a:br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For gifts in love You daily bring?</a:t>
            </a:r>
            <a:br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" name=""/>
          <p:cNvSpPr txBox="1"/>
          <p:nvPr/>
        </p:nvSpPr>
        <p:spPr>
          <a:xfrm rot="0">
            <a:off x="0" y="0"/>
            <a:ext cx="9144000" cy="190500"/>
          </a:xfrm>
          <a:prstGeom prst="rect"/>
          <a:noFill/>
        </p:spPr>
        <p:txBody>
          <a:bodyPr wrap="square" rtlCol="0">
            <a:spAutoFit/>
          </a:bodyPr>
          <a:lstStyle/>
          <a:p>
            <a:pPr algn="ctr" fontAlgn="base" indent="0" lvl="0"/>
            <a:r>
              <a:rPr b="true" i="false" strike="noStrike" sz="2000" u="none">
                <a:solidFill>
                  <a:srgbClr val="FFFFFF"/>
                </a:solidFill>
                <a:latin typeface="Helvetica"/>
              </a:rPr>
              <a:t>All That I Owe</a:t>
            </a:r>
          </a:p>
        </p:txBody>
      </p:sp>
      <p:sp>
        <p:nvSpPr>
          <p:cNvPr id="2" name=""/>
          <p:cNvSpPr txBox="1"/>
          <p:nvPr/>
        </p:nvSpPr>
        <p:spPr>
          <a:xfrm rot="0">
            <a:off x="0" y="342900"/>
            <a:ext cx="9144000" cy="123825"/>
          </a:xfrm>
          <a:prstGeom prst="rect"/>
          <a:noFill/>
        </p:spPr>
        <p:txBody>
          <a:bodyPr wrap="square" rtlCol="0">
            <a:spAutoFit/>
          </a:bodyPr>
          <a:lstStyle/>
          <a:p>
            <a:pPr algn="ctr" fontAlgn="base" indent="0" lvl="0"/>
            <a:r>
              <a:rPr b="false" i="true" strike="noStrike" sz="1300" u="none">
                <a:solidFill>
                  <a:srgbClr val="FFFFFF"/>
                </a:solidFill>
                <a:latin typeface="Helvetica"/>
              </a:rPr>
              <a:t>Words by Henry F. Lyte (1793-1847). Music by David L. Ward. Based on Psalm 116.
</a:t>
            </a:r>
            <a:r>
              <a:rPr b="false" i="true" strike="noStrike" sz="1300" u="none">
                <a:solidFill>
                  <a:srgbClr val="FFFFFF"/>
                </a:solidFill>
                <a:latin typeface="Helvetica"/>
              </a:rPr>
              <a:t>(c) 2002 ThousandTongues.org, admin by Thousand Tongues.</a:t>
            </a:r>
          </a:p>
        </p:txBody>
      </p:sp>
      <p:sp>
        <p:nvSpPr>
          <p:cNvPr id="3" name=""/>
          <p:cNvSpPr txBox="1"/>
          <p:nvPr/>
        </p:nvSpPr>
        <p:spPr>
          <a:xfrm rot="0">
            <a:off x="0" y="1000125"/>
            <a:ext cx="9144000" cy="9296400"/>
          </a:xfrm>
          <a:prstGeom prst="rect"/>
          <a:noFill/>
        </p:spPr>
        <p:txBody>
          <a:bodyPr wrap="square" rtlCol="0">
            <a:spAutoFit/>
          </a:bodyPr>
          <a:lstStyle/>
          <a:p>
            <a:pPr algn="ctr" fontAlgn="base" indent="0" lvl="0"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Chorus:</a:t>
            </a:r>
            <a:br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Your Spirit, Lord, to me impart!</a:t>
            </a:r>
            <a:br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Expand, and raise, and fill my heart;</a:t>
            </a:r>
            <a:br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So may my life begin to show</a:t>
            </a:r>
            <a:br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Honor to You for all that I owe.</a:t>
            </a:r>
            <a:br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" name=""/>
          <p:cNvSpPr txBox="1"/>
          <p:nvPr/>
        </p:nvSpPr>
        <p:spPr>
          <a:xfrm rot="0">
            <a:off x="0" y="0"/>
            <a:ext cx="9144000" cy="190500"/>
          </a:xfrm>
          <a:prstGeom prst="rect"/>
          <a:noFill/>
        </p:spPr>
        <p:txBody>
          <a:bodyPr wrap="square" rtlCol="0">
            <a:spAutoFit/>
          </a:bodyPr>
          <a:lstStyle/>
          <a:p>
            <a:pPr algn="ctr" fontAlgn="base" indent="0" lvl="0"/>
            <a:r>
              <a:rPr b="true" i="false" strike="noStrike" sz="2000" u="none">
                <a:solidFill>
                  <a:srgbClr val="FFFFFF"/>
                </a:solidFill>
                <a:latin typeface="Helvetica"/>
              </a:rPr>
              <a:t>All That I Owe</a:t>
            </a:r>
          </a:p>
        </p:txBody>
      </p:sp>
      <p:sp>
        <p:nvSpPr>
          <p:cNvPr id="2" name=""/>
          <p:cNvSpPr txBox="1"/>
          <p:nvPr/>
        </p:nvSpPr>
        <p:spPr>
          <a:xfrm rot="0">
            <a:off x="0" y="342900"/>
            <a:ext cx="9144000" cy="123825"/>
          </a:xfrm>
          <a:prstGeom prst="rect"/>
          <a:noFill/>
        </p:spPr>
        <p:txBody>
          <a:bodyPr wrap="square" rtlCol="0">
            <a:spAutoFit/>
          </a:bodyPr>
          <a:lstStyle/>
          <a:p>
            <a:pPr algn="ctr" fontAlgn="base" indent="0" lvl="0"/>
            <a:r>
              <a:rPr b="false" i="true" strike="noStrike" sz="1300" u="none">
                <a:solidFill>
                  <a:srgbClr val="FFFFFF"/>
                </a:solidFill>
                <a:latin typeface="Helvetica"/>
              </a:rPr>
              <a:t>Words by Henry F. Lyte (1793-1847). Music by David L. Ward. Based on Psalm 116.
</a:t>
            </a:r>
            <a:r>
              <a:rPr b="false" i="true" strike="noStrike" sz="1300" u="none">
                <a:solidFill>
                  <a:srgbClr val="FFFFFF"/>
                </a:solidFill>
                <a:latin typeface="Helvetica"/>
              </a:rPr>
              <a:t>(c) 2002 ThousandTongues.org, admin by Thousand Tongues.</a:t>
            </a:r>
          </a:p>
        </p:txBody>
      </p:sp>
      <p:sp>
        <p:nvSpPr>
          <p:cNvPr id="3" name=""/>
          <p:cNvSpPr txBox="1"/>
          <p:nvPr/>
        </p:nvSpPr>
        <p:spPr>
          <a:xfrm rot="0">
            <a:off x="0" y="1000125"/>
            <a:ext cx="9144000" cy="9296400"/>
          </a:xfrm>
          <a:prstGeom prst="rect"/>
          <a:noFill/>
        </p:spPr>
        <p:txBody>
          <a:bodyPr wrap="square" rtlCol="0">
            <a:spAutoFit/>
          </a:bodyPr>
          <a:lstStyle/>
          <a:p>
            <a:pPr algn="ctr" fontAlgn="base" indent="0" lvl="0"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What can I do, so poor, so weak,</a:t>
            </a:r>
            <a:br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But from Your hands new blessings seek?</a:t>
            </a:r>
            <a:br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A heart to feel my mercies more,</a:t>
            </a:r>
            <a:br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A soul to know whom I adore.</a:t>
            </a:r>
            <a:br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" name=""/>
          <p:cNvSpPr txBox="1"/>
          <p:nvPr/>
        </p:nvSpPr>
        <p:spPr>
          <a:xfrm rot="0">
            <a:off x="0" y="0"/>
            <a:ext cx="9144000" cy="190500"/>
          </a:xfrm>
          <a:prstGeom prst="rect"/>
          <a:noFill/>
        </p:spPr>
        <p:txBody>
          <a:bodyPr wrap="square" rtlCol="0">
            <a:spAutoFit/>
          </a:bodyPr>
          <a:lstStyle/>
          <a:p>
            <a:pPr algn="ctr" fontAlgn="base" indent="0" lvl="0"/>
            <a:r>
              <a:rPr b="true" i="false" strike="noStrike" sz="2000" u="none">
                <a:solidFill>
                  <a:srgbClr val="FFFFFF"/>
                </a:solidFill>
                <a:latin typeface="Helvetica"/>
              </a:rPr>
              <a:t>All That I Owe</a:t>
            </a:r>
          </a:p>
        </p:txBody>
      </p:sp>
      <p:sp>
        <p:nvSpPr>
          <p:cNvPr id="2" name=""/>
          <p:cNvSpPr txBox="1"/>
          <p:nvPr/>
        </p:nvSpPr>
        <p:spPr>
          <a:xfrm rot="0">
            <a:off x="0" y="342900"/>
            <a:ext cx="9144000" cy="123825"/>
          </a:xfrm>
          <a:prstGeom prst="rect"/>
          <a:noFill/>
        </p:spPr>
        <p:txBody>
          <a:bodyPr wrap="square" rtlCol="0">
            <a:spAutoFit/>
          </a:bodyPr>
          <a:lstStyle/>
          <a:p>
            <a:pPr algn="ctr" fontAlgn="base" indent="0" lvl="0"/>
            <a:r>
              <a:rPr b="false" i="true" strike="noStrike" sz="1300" u="none">
                <a:solidFill>
                  <a:srgbClr val="FFFFFF"/>
                </a:solidFill>
                <a:latin typeface="Helvetica"/>
              </a:rPr>
              <a:t>Words by Henry F. Lyte (1793-1847). Music by David L. Ward. Based on Psalm 116.
</a:t>
            </a:r>
            <a:r>
              <a:rPr b="false" i="true" strike="noStrike" sz="1300" u="none">
                <a:solidFill>
                  <a:srgbClr val="FFFFFF"/>
                </a:solidFill>
                <a:latin typeface="Helvetica"/>
              </a:rPr>
              <a:t>(c) 2002 ThousandTongues.org, admin by Thousand Tongues.</a:t>
            </a:r>
          </a:p>
        </p:txBody>
      </p:sp>
      <p:sp>
        <p:nvSpPr>
          <p:cNvPr id="3" name=""/>
          <p:cNvSpPr txBox="1"/>
          <p:nvPr/>
        </p:nvSpPr>
        <p:spPr>
          <a:xfrm rot="0">
            <a:off x="0" y="1000125"/>
            <a:ext cx="9144000" cy="9296400"/>
          </a:xfrm>
          <a:prstGeom prst="rect"/>
          <a:noFill/>
        </p:spPr>
        <p:txBody>
          <a:bodyPr wrap="square" rtlCol="0">
            <a:spAutoFit/>
          </a:bodyPr>
          <a:lstStyle/>
          <a:p>
            <a:pPr algn="ctr" fontAlgn="base" indent="0" lvl="0"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Chorus:</a:t>
            </a:r>
            <a:br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Your Spirit, Lord, to me impart!</a:t>
            </a:r>
            <a:br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Expand, and raise, and fill my heart;</a:t>
            </a:r>
            <a:br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So may my life begin to show</a:t>
            </a:r>
            <a:br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Honor to You for all that I owe.</a:t>
            </a:r>
            <a:br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" name=""/>
          <p:cNvSpPr txBox="1"/>
          <p:nvPr/>
        </p:nvSpPr>
        <p:spPr>
          <a:xfrm rot="0">
            <a:off x="0" y="0"/>
            <a:ext cx="9144000" cy="190500"/>
          </a:xfrm>
          <a:prstGeom prst="rect"/>
          <a:noFill/>
        </p:spPr>
        <p:txBody>
          <a:bodyPr wrap="square" rtlCol="0">
            <a:spAutoFit/>
          </a:bodyPr>
          <a:lstStyle/>
          <a:p>
            <a:pPr algn="ctr" fontAlgn="base" indent="0" lvl="0"/>
            <a:r>
              <a:rPr b="true" i="false" strike="noStrike" sz="2000" u="none">
                <a:solidFill>
                  <a:srgbClr val="FFFFFF"/>
                </a:solidFill>
                <a:latin typeface="Helvetica"/>
              </a:rPr>
              <a:t>All That I Owe</a:t>
            </a:r>
          </a:p>
        </p:txBody>
      </p:sp>
      <p:sp>
        <p:nvSpPr>
          <p:cNvPr id="2" name=""/>
          <p:cNvSpPr txBox="1"/>
          <p:nvPr/>
        </p:nvSpPr>
        <p:spPr>
          <a:xfrm rot="0">
            <a:off x="0" y="342900"/>
            <a:ext cx="9144000" cy="123825"/>
          </a:xfrm>
          <a:prstGeom prst="rect"/>
          <a:noFill/>
        </p:spPr>
        <p:txBody>
          <a:bodyPr wrap="square" rtlCol="0">
            <a:spAutoFit/>
          </a:bodyPr>
          <a:lstStyle/>
          <a:p>
            <a:pPr algn="ctr" fontAlgn="base" indent="0" lvl="0"/>
            <a:r>
              <a:rPr b="false" i="true" strike="noStrike" sz="1300" u="none">
                <a:solidFill>
                  <a:srgbClr val="FFFFFF"/>
                </a:solidFill>
                <a:latin typeface="Helvetica"/>
              </a:rPr>
              <a:t>Words by Henry F. Lyte (1793-1847). Music by David L. Ward. Based on Psalm 116.
</a:t>
            </a:r>
            <a:r>
              <a:rPr b="false" i="true" strike="noStrike" sz="1300" u="none">
                <a:solidFill>
                  <a:srgbClr val="FFFFFF"/>
                </a:solidFill>
                <a:latin typeface="Helvetica"/>
              </a:rPr>
              <a:t>(c) 2002 ThousandTongues.org, admin by Thousand Tongues.</a:t>
            </a:r>
          </a:p>
        </p:txBody>
      </p:sp>
      <p:sp>
        <p:nvSpPr>
          <p:cNvPr id="3" name=""/>
          <p:cNvSpPr txBox="1"/>
          <p:nvPr/>
        </p:nvSpPr>
        <p:spPr>
          <a:xfrm rot="0">
            <a:off x="0" y="1000125"/>
            <a:ext cx="9144000" cy="9296400"/>
          </a:xfrm>
          <a:prstGeom prst="rect"/>
          <a:noFill/>
        </p:spPr>
        <p:txBody>
          <a:bodyPr wrap="square" rtlCol="0">
            <a:spAutoFit/>
          </a:bodyPr>
          <a:lstStyle/>
          <a:p>
            <a:pPr algn="ctr" fontAlgn="base" indent="0" lvl="0"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O! teach me at Your feet to fall</a:t>
            </a:r>
            <a:br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And yield to You my life, my all;</a:t>
            </a:r>
            <a:br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Before Your saints my debt to own,</a:t>
            </a:r>
            <a:br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And live and die to You alone!</a:t>
            </a:r>
            <a:br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" name=""/>
          <p:cNvSpPr txBox="1"/>
          <p:nvPr/>
        </p:nvSpPr>
        <p:spPr>
          <a:xfrm rot="0">
            <a:off x="0" y="0"/>
            <a:ext cx="9144000" cy="190500"/>
          </a:xfrm>
          <a:prstGeom prst="rect"/>
          <a:noFill/>
        </p:spPr>
        <p:txBody>
          <a:bodyPr wrap="square" rtlCol="0">
            <a:spAutoFit/>
          </a:bodyPr>
          <a:lstStyle/>
          <a:p>
            <a:pPr algn="ctr" fontAlgn="base" indent="0" lvl="0"/>
            <a:r>
              <a:rPr b="true" i="false" strike="noStrike" sz="2000" u="none">
                <a:solidFill>
                  <a:srgbClr val="FFFFFF"/>
                </a:solidFill>
                <a:latin typeface="Helvetica"/>
              </a:rPr>
              <a:t>All That I Owe</a:t>
            </a:r>
          </a:p>
        </p:txBody>
      </p:sp>
      <p:sp>
        <p:nvSpPr>
          <p:cNvPr id="2" name=""/>
          <p:cNvSpPr txBox="1"/>
          <p:nvPr/>
        </p:nvSpPr>
        <p:spPr>
          <a:xfrm rot="0">
            <a:off x="0" y="342900"/>
            <a:ext cx="9144000" cy="123825"/>
          </a:xfrm>
          <a:prstGeom prst="rect"/>
          <a:noFill/>
        </p:spPr>
        <p:txBody>
          <a:bodyPr wrap="square" rtlCol="0">
            <a:spAutoFit/>
          </a:bodyPr>
          <a:lstStyle/>
          <a:p>
            <a:pPr algn="ctr" fontAlgn="base" indent="0" lvl="0"/>
            <a:r>
              <a:rPr b="false" i="true" strike="noStrike" sz="1300" u="none">
                <a:solidFill>
                  <a:srgbClr val="FFFFFF"/>
                </a:solidFill>
                <a:latin typeface="Helvetica"/>
              </a:rPr>
              <a:t>Words by Henry F. Lyte (1793-1847). Music by David L. Ward. Based on Psalm 116.
</a:t>
            </a:r>
            <a:r>
              <a:rPr b="false" i="true" strike="noStrike" sz="1300" u="none">
                <a:solidFill>
                  <a:srgbClr val="FFFFFF"/>
                </a:solidFill>
                <a:latin typeface="Helvetica"/>
              </a:rPr>
              <a:t>(c) 2002 ThousandTongues.org, admin by Thousand Tongues.</a:t>
            </a:r>
          </a:p>
        </p:txBody>
      </p:sp>
      <p:sp>
        <p:nvSpPr>
          <p:cNvPr id="3" name=""/>
          <p:cNvSpPr txBox="1"/>
          <p:nvPr/>
        </p:nvSpPr>
        <p:spPr>
          <a:xfrm rot="0">
            <a:off x="0" y="1000125"/>
            <a:ext cx="9144000" cy="9296400"/>
          </a:xfrm>
          <a:prstGeom prst="rect"/>
          <a:noFill/>
        </p:spPr>
        <p:txBody>
          <a:bodyPr wrap="square" rtlCol="0">
            <a:spAutoFit/>
          </a:bodyPr>
          <a:lstStyle/>
          <a:p>
            <a:pPr algn="ctr" fontAlgn="base" indent="0" lvl="0"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Chorus:</a:t>
            </a:r>
            <a:br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Your Spirit, Lord, to me impart!</a:t>
            </a:r>
            <a:br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Expand, and raise, and fill my heart;</a:t>
            </a:r>
            <a:br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So may my life begin to show</a:t>
            </a:r>
            <a:br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Honor to You for all that I owe.</a:t>
            </a:r>
            <a:br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?? ?????"/>
        <a:font script="Hang" typeface="?? ??"/>
        <a:font script="Hans" typeface="??"/>
        <a:font script="Hant" typeface="????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?? ?????"/>
        <a:font script="Hang" typeface="?? ??"/>
        <a:font script="Hans" typeface="??"/>
        <a:font script="Hant" typeface="????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Application>Microsoft Office PowerPoint</Application>
  <Slides>6</Slide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1" baseType="lpstr">
      <vt:lpstr>Office Theme</vt:lpstr>
    </vt:vector>
  </TitlesOfParts>
  <Company>Microsoft Corporation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Thousand Tongues</dc:creator>
  <cp:lastModifiedBy>Unknown Creator</cp:lastModifiedBy>
  <dcterms:created xsi:type="dcterms:W3CDTF">2026-10-09T23:24:36-04:00</dcterms:created>
  <dcterms:modified xsi:type="dcterms:W3CDTF">2026-10-09T23:24:36-04:00</dcterms:modified>
  <dc:title>All That I Owe</dc:title>
  <dc:description>From http://www.thousandtongues.org/songs/updatedhymns/all_that_i_owe</dc:description>
  <dc:subject>Lyrics Presentation</dc:subject>
  <cp:keywords/>
  <cp:category/>
</cp:coreProperties>
</file>