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A Closer Walk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William Cowper (1731-1800)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Where is the happiness I knew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When I first met the Lord?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Where is the soul-refreshing view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Of Jesus and His word?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What peaceful hours I once enjoyed!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How sweet their memory still!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But they have left an aching void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world can never fill.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A Closer Walk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William Cowper (1731-1800)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How I long to walk closer with You,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be free from this body of death;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leave what I once knew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strive with every breath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a closer walk.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A Closer Walk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William Cowper (1731-1800)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dearest idol I have known,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Of all I think and do -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Help me to tear it from Your throne,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worship only You.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Return, O Spirit, never leave -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Please come and never depart!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hate the sins that made you grieve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drove You from my heart.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A Closer Walk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William Cowper (1731-1800)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How I long to walk closer with You,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be free from this body of death;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leave what I once knew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strive with every breath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a closer walk.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2026-08-08T07:39:02-04:00</dcterms:created>
  <dcterms:modified xsi:type="dcterms:W3CDTF">2026-08-08T07:39:02-04:00</dcterms:modified>
  <dc:title>A Closer Walk</dc:title>
  <dc:description>From http://www.thousandtongues.org/songs/updatedhymns/a_closer_walk</dc:description>
  <dc:subject>Lyrics Presentation</dc:subject>
  <cp:keywords/>
  <cp:category/>
</cp:coreProperties>
</file>