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my Redeemer liveth,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earth again shall 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eternal life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grace and pow'r are in His hand.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that Jesus liveth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earth again shall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the life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grace and pow'r are in His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His promise is forever,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He speaks, it cannot die!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death will never sever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His and He is mine!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that Jesus liveth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earth again shall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the life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grace and pow'r are in His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who waits beyond the river,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Where He is there I will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my Savior and Life-giver,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Restores my soul and pardons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Know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Jesse B. Pounds (1861-1921) &amp; Craig Johnson. 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that Jesus liveth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earth again shall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 the life he giveth,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grace and pow'r are in His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know, I know.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2026-10-10T05:55:56-04:00</dcterms:created>
  <dcterms:modified xsi:type="dcterms:W3CDTF">2026-10-10T05:55:56-04:00</dcterms:modified>
  <dc:title>I Know</dc:title>
  <dc:description>From http://www.thousandtongues.org/songs/updatedhymns/i-know</dc:description>
  <dc:subject>Lyrics Presentation</dc:subject>
  <cp:keywords/>
  <cp:category/>
</cp:coreProperties>
</file>