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These hands that should embrace You, Lord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have drawn a rebel’s sword.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wayward will has dealt the blow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pierced Your son so long ago.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actions, Lord, should build Your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they labor for my fame.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outwardly I bless the 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seek man’s praise for what I’ve done.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this glory-seeking hunger tries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pull my heart from You: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a dark, unwelcome guest who hides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everything I do.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Your grace remains and pleads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“Destroy this enemy!”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still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meets my deepest need.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heart should worship You alone;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to trifles it is prone.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tears are drawn by earthly things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flee when with the saints I sing.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this glory-seeking hunger tries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pull my heart from You: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a dark, unwelcome guest who hides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everything I do.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Your grace remains and pleads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“Destroy this enemy!”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still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meets my deepest need.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words should tell of all the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shown in saving me by faith;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I use my tongue to spin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web to minimize my sin.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this glory-seeking hunger tries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pull my heart from You: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a dark, unwelcome guest who hides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everything I do.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Your grace remains and pleads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“Destroy this enemy!”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still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meets my deepest need.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2026-08-08T08:15:30-04:00</dcterms:created>
  <dcterms:modified xsi:type="dcterms:W3CDTF">2026-08-08T08:15:30-04:00</dcterms:modified>
  <dc:title>The Cross Still Stands</dc:title>
  <dc:description>From http://www.thousandtongues.org/songs/modernhymns/the-cross-still-stands</dc:description>
  <dc:subject>Lyrics Presentation</dc:subject>
  <cp:keywords/>
  <cp:category/>
</cp:coreProperties>
</file>