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Awake, My Dear Brethren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Unknown / David L. Ward, (c) 2008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PROTECTION (How Firm a Foundation), Joseph Funk (1832)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Awake, my dear brethren who trust in the Lord,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Obey your commission to preach from His Word: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 teach all the nations and baptize each 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trusts in the Father and Spirit and Son.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Awake, My Dear Brethren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Unknown / David L. Ward, (c) 2008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PROTECTION (How Firm a Foundation), Joseph Funk (1832)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sober, be prudent, be watchful in prayer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be their examples of piety here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others, beholding the works that you do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May glorify Jesus in righteousness too.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Awake, My Dear Brethren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Unknown / David L. Ward, (c) 2008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PROTECTION (How Firm a Foundation), Joseph Funk (1832)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faithful, dear brethren, and stand for His cause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preach for His honor, and not for applause;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Watch over your life and stand up for the truth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suffer as freely as He did for you.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Awake, My Dear Brethren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Unknown / David L. Ward, (c) 2008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PROTECTION (How Firm a Foundation), Joseph Funk (1832)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when the great day of redemption is here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Jesus, in splendor, to all men appears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glorious Redeemer to you will recite: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‘Well done, faithful servant, come taste my delights!’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2026-08-10T10:54:29-04:00</dcterms:created>
  <dcterms:modified xsi:type="dcterms:W3CDTF">2026-08-10T10:54:29-04:00</dcterms:modified>
  <dc:title>Awake, My Dear Brethren</dc:title>
  <dc:description>From http://www.thousandtongues.org/songs/hymntexts/awake-my-dear-brethren</dc:description>
  <dc:subject>Lyrics Presentation</dc:subject>
  <cp:keywords/>
  <cp:category/>
</cp:coreProperties>
</file>