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Arise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Break on through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secret sins, my secret shame.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Make me new,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Healing begins when you call my name.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to me- only you can save;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Call me out from the grave: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Arise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"Arise, my child arise-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Take hold of my hand and open your eyes.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Arise, my love arise-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slumber awake to walk in the light.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Arise."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Arise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Savior slain-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of my sins He overcame.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Stone rolled back,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"He is alive!" the Angels proclaim.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Shout it out, He has conquered death,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his voice be your life: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Arise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"Arise, my child arise-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Take hold of my hand and open your eyes.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Arise, my love arise-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slumber awake to walk in the light.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Arise."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2026-07-17T19:27:05-04:00</dcterms:created>
  <dcterms:modified xsi:type="dcterms:W3CDTF">2026-07-17T19:27:05-04:00</dcterms:modified>
  <dc:title>Arise</dc:title>
  <dc:description>From http://www.thousandtongues.org/songs/modernhymns/arise</dc:description>
  <dc:subject>Lyrics Presentation</dc:subject>
  <cp:keywords/>
  <cp:category/>
</cp:coreProperties>
</file>