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Sin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sin"the dark, enormous debt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law and conscience show,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Reminds me of the worth of God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Whom that debt is owed.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Christ became my Surety,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gift of love was made: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precious blood and righteousness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debt has fully paid.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Sin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sin reveals the enmity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had with God on high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when He sent His Son for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sentenced Him to die.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Yet this same One in triumph rose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plead on my behalf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by His blood He turned away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Father's holy wrath.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Sin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Hallelujah, every debt is paid;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Hallelujah, peace with God was made;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Hallelujah, Jesus bore my blame;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 to the Lamb!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Sin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sin"the bold and shocking crimes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callously commit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Against a perfect King and Judge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justice shall be met.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look! there stands the Innocent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suffer in my place"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took the sentence I deserve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pardoned me by grace.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My Sin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2011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Hallelujah, every debt is paid;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Hallelujah, peace with God was made;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Hallelujah, Jesus bore my blame;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Hallelujah to the Lamb!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2024-04-26T17:03:08-04:00</dcterms:created>
  <dcterms:modified xsi:type="dcterms:W3CDTF">2024-04-26T17:03:08-04:00</dcterms:modified>
  <dc:title>My Sin</dc:title>
  <dc:description>From http://www.thousandtongues.org/songs/modernhymns/my-sin</dc:description>
  <dc:subject>Lyrics Presentation</dc:subject>
  <cp:keywords/>
  <cp:category/>
</cp:coreProperties>
</file>