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 children come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teach them to believe;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loves the little children,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He's a friend that never leaves.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run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safe and faithful friend;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always loves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loves me to the end.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 children come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Without fear of shame or harm;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loves the little children,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them run into His arms.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run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safe and faithful friend;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always loves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loves me to the end.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 children come to Jesus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Even when they disobey;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loves the little children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takes our sin away.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run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safe and faithful friend;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always loves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loves me to the end.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the children come to Jesus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Whether scared or left alone;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loves the little children,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bring us to His home.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the Children Come to Jesus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M.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(c)2019 Hymnicity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run to Jesus,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safe and faithful friend;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Jesus always loves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loves me to the end.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2026-07-17T18:45:28-04:00</dcterms:created>
  <dcterms:modified xsi:type="dcterms:W3CDTF">2026-07-17T18:45:28-04:00</dcterms:modified>
  <dc:title>Let the Children Come to Jesus</dc:title>
  <dc:description>From http://www.thousandtongues.org/songs/modernhymns/let-the-children-come-to-jesus</dc:description>
  <dc:subject>Lyrics Presentation</dc:subject>
  <cp:keywords/>
  <cp:category/>
</cp:coreProperties>
</file>