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Sins, My Sins, My Savior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Monsell (1811-75)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sins, my sins, my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take such hold on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not able to look,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 only, Christ, to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Thee is all forgiveness,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Thee abundant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shadow and my sunshine"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brightness of Thy face.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Sins, My Sins, My Savior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Monsell (1811-75)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sins, my sins, my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sad on Thee they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Seen through Thy gentle patience,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tenfold feel them 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they are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still, their pain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all the grief and anguish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laid, my Lord, on Thee.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Sins, My Sins, My Savior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Monsell (1811-75)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sins, my sins, my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Their guilt I never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with Thee in the desert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near Thy passion drew;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with Thee in the garden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heard Thy pleading prayer,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saw the sweat-drops bloody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told Thy sorrow there.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Sins, My Sins, My Savior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Monsell (1811-75)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songs, my songs, my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born in time of woe,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tell of all Thy goodness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suff'ring man below;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goodness and Thy favor,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presence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 those hearts, my Savior,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live in Thee and love.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2026-08-08T07:18:14-04:00</dcterms:created>
  <dcterms:modified xsi:type="dcterms:W3CDTF">2026-08-08T07:18:14-04:00</dcterms:modified>
  <dc:title>My Sins, My Sins, My Savior</dc:title>
  <dc:description>From http://www.thousandtongues.org/songs/updatedhymns/my-sins-my-sins-my-savior</dc:description>
  <dc:subject>Lyrics Presentation</dc:subject>
  <cp:keywords/>
  <cp:category/>
</cp:coreProperties>
</file>