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You Who Seek a Sure Relief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Edward Caswall (1814-78)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Come, you who seek a sure relief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trouble or distress,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Whatever sorrow vex the mind,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Or guilt the soul oppress;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Jesus gave Himself for us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Upon the cross to die,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Unfolds to us His sacred heart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to that heart draw nigh,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to that heart draw nigh.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You Who Seek a Sure Relief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Edward Caswall (1814-78)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hear how kindly He invites,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hear His words so blest: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"All you who labor, come to Me,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 will give you rest."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Then captivated by these words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Jesus we shall fly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all who hope in Him alone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never shall deny,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never shall deny.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Come, You Who Seek a Sure Relief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Edward Caswall (1814-78) &amp; David L. Ward. Music by David Ward.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Come wash your wounds in that dear blood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Which from the Lord did flow;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Savior grants us grace and hope,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Abundant life bestows.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Praise Him who with the Father sits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Enthroned upon the skies;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Whose blood redeems our souls from guilt,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Whose Spirit sanctifies,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Whose Spirit sanctifies.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2026-07-17T19:35:44-04:00</dcterms:created>
  <dcterms:modified xsi:type="dcterms:W3CDTF">2026-07-17T19:35:44-04:00</dcterms:modified>
  <dc:title>Come, You Who Seek a Sure Relief</dc:title>
  <dc:description>From http://www.thousandtongues.org/songs/updatedhymns/come-you-who-seek-a-sure-relief</dc:description>
  <dc:subject>Lyrics Presentation</dc:subject>
  <cp:keywords/>
  <cp:category/>
</cp:coreProperties>
</file>