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Behold, Where, in a Mortal Form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Enfield (1741-1797), Jeff Bourque,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Behold, where, in a mortal form,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Appears each grace divine;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virtues, all in Jesus met,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brilliant radiance shine.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came to serve His Father's charge-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spread His heav'nly light,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preach glad tidings to the poor,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give the blind their sight.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Behold, Where, in a Mortal Form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Enfield (1741-1797), Jeff Bourque,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Amidst reproach and cruel scorn,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Resolved and meek He stood: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foes, ungrateful, sought His life;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labored for their good.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 the final hour of deep distress,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Before His Father’s throne,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With soul resigned, He bowed, and said,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“Thy will, not mine, be done!”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Behold, Where, in a Mortal Form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William Enfield (1741-1797), Jeff Bourque,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2011 Manicotti Music. Admin by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walked the hill of Calv’ry’s shame;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chose the sacrifice.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reputation did not mind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humbly bore the cross.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Be Christ our pattern and our guide,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image may we bear.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Oh, may we tread His holy steps,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joy and glory share!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2026-08-08T06:47:46-04:00</dcterms:created>
  <dcterms:modified xsi:type="dcterms:W3CDTF">2026-08-08T06:47:46-04:00</dcterms:modified>
  <dc:title>Behold, Where, in a Mortal Form</dc:title>
  <dc:description>From http://www.thousandtongues.org/songs/updatedhymns/behold-where-in-a-mortal-form</dc:description>
  <dc:subject>Lyrics Presentation</dc:subject>
  <cp:keywords/>
  <cp:category/>
</cp:coreProperties>
</file>