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</Types>
</file>

<file path=_rels/.rels><?xml version="1.0" encoding="UTF-8" standalone="yes"?>
<Relationships xmlns="http://schemas.openxmlformats.org/package/2006/relationships">
 <Relationship Id="rId3" Type="http://schemas.openxmlformats.org/officeDocument/2006/relationships/extended-properties" Target="docProps/app.xml"/>
 <Relationship Id="rId2" Type="http://schemas.openxmlformats.org/package/2006/relationships/metadata/core-properties" Target="docProps/core.xml"/>
 <Relationship Id="rId1" Type="http://schemas.openxmlformats.org/officeDocument/2006/relationships/officeDocument" Target="ppt/presentation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</p:sldIdLst>
  <p:sldSz cx="9144000" cy="6858000"/>
  <p:notesSz cx="6858000" cy="9144000"/>
</p:presentation>
</file>

<file path=ppt/_rels/presentation.xml.rels><?xml version="1.0" encoding="UTF-8" standalone="yes"?>
<Relationships xmlns="http://schemas.openxmlformats.org/package/2006/relationships">
 <Relationship Id="rId1" Type="http://schemas.openxmlformats.org/officeDocument/2006/relationships/slideMaster" Target="slideMasters/slideMaster1.xml"/>
 <Relationship Id="rId2" Type="http://schemas.openxmlformats.org/officeDocument/2006/relationships/theme" Target="theme/theme1.xml"/>
 <Relationship Id="rId3" Type="http://schemas.openxmlformats.org/officeDocument/2006/relationships/slide" Target="slides/slide1.xml"/>
 <Relationship Id="rId4" Type="http://schemas.openxmlformats.org/officeDocument/2006/relationships/slide" Target="slides/slide2.xml"/>
 <Relationship Id="rId5" Type="http://schemas.openxmlformats.org/officeDocument/2006/relationships/slide" Target="slides/slide3.xml"/>
 <Relationship Id="rId6" Type="http://schemas.openxmlformats.org/officeDocument/2006/relationships/slide" Target="slides/slide4.xml"/>
</Relationships>

</file>

<file path=ppt/slideLayouts/_rels/slideLayout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1.xml"/>
 <Relationship Id="rId2" Type="http://schemas.openxmlformats.org/officeDocument/2006/relationships/slideLayout" Target="../slideLayouts/slideLayout2.xml"/>
 <Relationship Id="rId3" Type="http://schemas.openxmlformats.org/officeDocument/2006/relationships/slideLayout" Target="../slideLayouts/slideLayout3.xml"/>
 <Relationship Id="rId4" Type="http://schemas.openxmlformats.org/officeDocument/2006/relationships/slideLayout" Target="../slideLayouts/slideLayout4.xml"/>
 <Relationship Id="rId5" Type="http://schemas.openxmlformats.org/officeDocument/2006/relationships/slideLayout" Target="../slideLayouts/slideLayout5.xml"/>
 <Relationship Id="rId6" Type="http://schemas.openxmlformats.org/officeDocument/2006/relationships/slideLayout" Target="../slideLayouts/slideLayout6.xml"/>
 <Relationship Id="rId7" Type="http://schemas.openxmlformats.org/officeDocument/2006/relationships/slideLayout" Target="../slideLayouts/slideLayout7.xml"/>
 <Relationship Id="rId8" Type="http://schemas.openxmlformats.org/officeDocument/2006/relationships/slideLayout" Target="../slideLayouts/slideLayout8.xml"/>
 <Relationship Id="rId9" Type="http://schemas.openxmlformats.org/officeDocument/2006/relationships/slideLayout" Target="../slideLayouts/slideLayout9.xml"/>
 <Relationship Id="rId10" Type="http://schemas.openxmlformats.org/officeDocument/2006/relationships/slideLayout" Target="../slideLayouts/slideLayout10.xml"/>
 <Relationship Id="rId11" Type="http://schemas.openxmlformats.org/officeDocument/2006/relationships/slideLayout" Target="../slideLayouts/slideLayout11.xml"/>
 <Relationship Id="rId1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dk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30DBB-9FD5-43E7-88F1-55A569E9525E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36665-E7E9-4861-9ADF-F11A47CBAD79}" type="slidenum">
              <a:rPr lang="nl-BE" smtClean="0"/>
              <a:t>&lt;#&gt;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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-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2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3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4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I Once Was Ignorant of Grace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Text: David L. Ward, (c) 2009 ThousandTongues.org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Tune: KINGSFOLD (English Traditional)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I once was ignorant of grace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Though living in its light;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The things of earth held my embrace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And captured all my sight.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Though I was blind and dead in sin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In love You called to me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And gave my heart new life within,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New eyes Your grace to see.</a:t>
            </a:r>
            <a:b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I Once Was Ignorant of Grace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Text: David L. Ward, (c) 2009 ThousandTongues.org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Tune: KINGSFOLD (English Traditional)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The Spirit then revealed to me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My heart was fully tinged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With strife and boundless enmity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That soon would be avenged.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But then I saw a God of grace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So eager to forgive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He let His Son die in my place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That in Him I might live.</a:t>
            </a:r>
            <a:b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I Once Was Ignorant of Grace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Text: David L. Ward, (c) 2009 ThousandTongues.org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Tune: KINGSFOLD (English Traditional)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My heart was changed " I then admired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The One I caused such loss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For all that Justice had required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Was finished on the cross.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The Savior then became to me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My joy and all-in-all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And now into eternity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Will never let me fall.</a:t>
            </a:r>
            <a:b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I Once Was Ignorant of Grace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Text: David L. Ward, (c) 2009 ThousandTongues.org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Tune: KINGSFOLD (English Traditional)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My soul must overflow in song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Each time I call to mind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That to my Jesus I belong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When judgment I should find.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O grant that I might always weep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Because of mercy shown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To one whose treason runs so deep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Yet now is called Your own.</a:t>
            </a:r>
            <a:b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4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Thousand Tongues</dc:creator>
  <cp:lastModifiedBy>Unknown Creator</cp:lastModifiedBy>
  <dcterms:created xsi:type="dcterms:W3CDTF">2024-04-27T00:27:53-04:00</dcterms:created>
  <dcterms:modified xsi:type="dcterms:W3CDTF">2024-04-27T00:27:53-04:00</dcterms:modified>
  <dc:title>I Once Was Ignorant of Grace</dc:title>
  <dc:description>From http://www.thousandtongues.org/songs/hymntexts/i-once-was-ignorant-of-grace</dc:description>
  <dc:subject>Lyrics Presentation</dc:subject>
  <cp:keywords/>
  <cp:category/>
</cp:coreProperties>
</file>