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His Sovereign Will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T.Green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Lord, enthroned in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claims are all divine,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has an undisputed right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govern me and mine.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Lord- should I distrust,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contradict His will?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cannot do but what is just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must be righteous still.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His sovereign will.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His Sovereign Will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T.Green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 who can sustain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Beneath a crushing load,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whom assistance I obtain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walk the thorny road.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 whose matchless skill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from afflictions raise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Once-hidden blessings that shall fill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heart and lips with praise.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His sovereign will.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It Is His Sovereign Will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T.Green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Lord- my covenant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glory to his name,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gracious promise, sealed with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Must ever be the same.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the Lord who shall fulfill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providence divine;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So, gracious God, take what you will-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 I shall resign.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It is His sovereign will.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2026-07-28T00:54:44-04:00</dcterms:created>
  <dcterms:modified xsi:type="dcterms:W3CDTF">2026-07-28T00:54:44-04:00</dcterms:modified>
  <dc:title>It Is His Sovereign Will</dc:title>
  <dc:description>From http://www.thousandtongues.org/songs/updatedhymns/it-is-his-sovereign-will</dc:description>
  <dc:subject>Lyrics Presentation</dc:subject>
  <cp:keywords/>
  <cp:category/>
</cp:coreProperties>
</file>