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Lay My Sins on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Horatius Bonar (1808-89) and David Ward. Adapted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lay my sins on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spotless Lamb who died;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bears them all and frees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all my shame and pride.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bring my guilt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wash my crimson stains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White in His blood most precious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'till not a spot remains.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Lay My Sins on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Horatius Bonar (1808-89) and David Ward. Adapted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lay my sins on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He's waiting now with open arms.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bring my guilt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is willing, able,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Ready to forgive.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Lay My Sins on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Horatius Bonar (1808-89) and David Ward. Adapted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lay my wants on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advocate above;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heals my broken body,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redeems my soul in love.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lay my griefs on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burdens and my cares;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takes them all upon Him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in my sorrow shares.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Lay My Sins on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Horatius Bonar (1808-89) and David Ward. Adapted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lay my sins on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He's waiting now with open arms.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bring my guilt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is willing, able,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Ready to forgive.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Lay My Sins on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Horatius Bonar (1808-89) and David Ward. Adapted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rest my soul on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weary, thirsty soul;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gentle arms embrace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point me towards the goal.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put my hope in Jesus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bring me safely home,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sing with heaven's millions,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praise to Him alone.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Lay My Sins on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Horatius Bonar (1808-89) and David Ward. Adapted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lay my sins on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He's waiting now with open arms.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bring my guilt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is willing, able,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Ready to forgive.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2026-07-17T20:09:57-04:00</dcterms:created>
  <dcterms:modified xsi:type="dcterms:W3CDTF">2026-07-17T20:09:57-04:00</dcterms:modified>
  <dc:title>I Lay My Sins on Jesus</dc:title>
  <dc:description>From http://www.thousandtongues.org/songs/updatedhymns/i_lay_my_sins_on_jesus</dc:description>
  <dc:subject>Lyrics Presentation</dc:subject>
  <cp:keywords/>
  <cp:category/>
</cp:coreProperties>
</file>