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Constant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is constant, without change, in purpose or in nature.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had no start; he will not end"unlike the mortal creature.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is the Three in One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was and is to come,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Eternally the same,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God of endless fame,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Alpha and Omega.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Constant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has, from the ages past, before the world’s foundation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Devised a way to rescue men and give them full salvation.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Behold His perfect plan: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Son became a man,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Th’Eternal One was slain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mortal creatures’ gain;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priesthood is forever.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Constant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will give eternal life to all His chosen people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give eternal death to those who disobey the gospel.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Should earth or heaven change,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cov'nant will remain.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this my hope shall be: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He’ll always plead for me.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I'll praise Him now and ever.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2026-08-09T07:22:07-04:00</dcterms:created>
  <dcterms:modified xsi:type="dcterms:W3CDTF">2026-08-09T07:22:07-04:00</dcterms:modified>
  <dc:title>The Lord Is Constant</dc:title>
  <dc:description>From http://www.thousandtongues.org/songs/hymntexts/the-lord-is-constant</dc:description>
  <dc:subject>Lyrics Presentation</dc:subject>
  <cp:keywords/>
  <cp:category/>
</cp:coreProperties>
</file>