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Lamp of our feet, by which we trace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path whene’er we stray;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Stream from the fount of heav’nly grace,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Beside the traveler’s way.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grant us all Your word to learn 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wisdom it imparts;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its heav’nly teaching turn,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simple, childlike hearts.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Bread of our souls, on which we feed,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True manna from on high;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guide and chart, in which we read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realms beyond the sky.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grant us all Your word to learn 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wisdom it imparts;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its heav’nly teaching turn,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simple, childlike hearts.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Pillar of fire at night does shine,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radiant cloud by day;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fiery trials our strength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anchor in the way.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Lamp of Our Feet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Barton Bernard (1784 - 1849).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2003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grant us all Your word to learn 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wisdom it imparts;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its heav’nly teaching turn,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simple, childlike hearts.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2026-07-17T20:10:25-04:00</dcterms:created>
  <dcterms:modified xsi:type="dcterms:W3CDTF">2026-07-17T20:10:25-04:00</dcterms:modified>
  <dc:title>Lamp of Our Feet</dc:title>
  <dc:description>From http://www.thousandtongues.org/songs/updatedhymns/lamp_of_our_feet</dc:description>
  <dc:subject>Lyrics Presentation</dc:subject>
  <cp:keywords/>
  <cp:category/>
</cp:coreProperties>
</file>