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path has led to condemnation-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crimes are clear, my sentence just;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should I hope to be forgiven?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life is gone, my soul is lost.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who is this who's numbered with me?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innocent upon a cross!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hear him pray for grace and mercy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Secured by his unfathomed loss.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have been his enemy;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crimes displayed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hear the jeers that rise around us-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"If you are him why can't you save?"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they won't hear his glorious promise-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"My kingdom comes right through the grave."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have been his enemy;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crimes displayed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see the one whose grace outpours-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Whom my once rebel heart adores;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selfless love and guiltless pain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came to ransom me by name.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have been his enemy;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crimes displayed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my heart has ceased its' beating,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eyes no more look on the skies,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see this king, in glory, rushing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welcome me to paradise,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welcome me to paradise,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2026-08-29T09:00:52-04:00</dcterms:created>
  <dcterms:modified xsi:type="dcterms:W3CDTF">2026-08-29T09:00:52-04:00</dcterms:modified>
  <dc:title>My Savior Will Remember Me</dc:title>
  <dc:description>From http://www.thousandtongues.org/songs/modernhymns/my-savior-will-remember-me</dc:description>
  <dc:subject>Lyrics Presentation</dc:subject>
  <cp:keywords/>
  <cp:category/>
</cp:coreProperties>
</file>