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Loving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loving, treasuring Himself above creation,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shares this love from ages past with men from ev’ry nation.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knows our thoughts and ways,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numbered all our days,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longs for men to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pleasures He bestows.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love is rich and constant.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Loving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shown His saving love to people of His choosing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He knew they would hate His Son, His gift of love refusing.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the Father gave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people He would save,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they might find in Christ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Ineffable delights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ever praise and love Him.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Loving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never separate us from His love in Jesus.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honor Him in word and deed His lovingkindness frees 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let us love the saints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foes without restraint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cherish Christ our King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of His love we sing.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worship and adore Him!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2026-07-28T07:59:08-04:00</dcterms:created>
  <dcterms:modified xsi:type="dcterms:W3CDTF">2026-07-28T07:59:08-04:00</dcterms:modified>
  <dc:title>The Lord Is Loving</dc:title>
  <dc:description>From http://www.thousandtongues.org/songs/hymntexts/the-lord-is-loving</dc:description>
  <dc:subject>Lyrics Presentation</dc:subject>
  <cp:keywords/>
  <cp:category/>
</cp:coreProperties>
</file>