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We've wandered and we've strayed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your Holy Word,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Denied and disobeyed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once enlightened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are back in the night.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draw us back to you.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Every tribe and tongue and man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 and truth,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Bring the cross into view,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seek you in the place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you may be found,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justice and yet grace abound-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the cross injustice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Fell on the just.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draw us back to you.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draw us back to you.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Every tribe and tongue and man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 and truth,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Bring the cross into view,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Restore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Restore us, we cry.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Come and Heal Our Land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Chip Connor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Every tribe and tongue and man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of mercy and truth,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Bring the cross into view,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come and heal our land.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2026-07-17T19:36:34-04:00</dcterms:created>
  <dcterms:modified xsi:type="dcterms:W3CDTF">2026-07-17T19:36:34-04:00</dcterms:modified>
  <dc:title>Jesus, Come and Heal Our Land</dc:title>
  <dc:description>From http://www.thousandtongues.org/songs/modernhymns/jesus-come-and-heal-our-land</dc:description>
  <dc:subject>Lyrics Presentation</dc:subject>
  <cp:keywords/>
  <cp:category/>
</cp:coreProperties>
</file>