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River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Kent (1766-1843) &amp; David L. Ward. Music by David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2010 ThousandTongues.org, admin by Thousand Tongues 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Beneath the feet of man I find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stream of filth and sin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springs from ev'ry heart and mind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fountains deep within.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Oh, who can know its true expanse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hearts remain unseen?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What tide can stem its dark advance,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What pow'r can make it clean?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River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Kent (1766-1843) &amp; David L. Ward. Music by David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2010 ThousandTongues.org, admin by Thousand Tongues 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from the sacred throne of God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see a river rise;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streams are peace and pard'ning blood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Descending from the skies.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Angelic minds can ne'er explore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This deep, unfathomed sea;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'Tis void of bottom, brim, or shore,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lost in deity.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River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Kent (1766-1843) &amp; David L. Ward. Music by David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2010 ThousandTongues.org, admin by Thousand Tongues 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stand amazed to see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This river rising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carries down to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grace surprising"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sacred flood from Jesus' veins,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It washes all my guilty stains.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River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Kent (1766-1843) &amp; David L. Ward. Music by David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2010 ThousandTongues.org, admin by Thousand Tongues 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Free to the sinner dead to God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sought the road to hell,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trampled on the Savior's blood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 whom his sentence fell.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at the river's source I see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Lamb upon His throne;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those who slew Him now He pleads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calls them as His own.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River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Kent (1766-1843) &amp; David L. Ward. Music by David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2010 ThousandTongues.org, admin by Thousand Tongues 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stand amazed to see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This river rising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carries down to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grace surprising"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sacred flood from Jesus' veins,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It washes all my guilty stains.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River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Kent (1766-1843) &amp; David L. Ward. Music by David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2010 ThousandTongues.org, admin by Thousand Tongues 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Bridge: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Sov'reign grace and man's free will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Shall not divide the throne;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man's a fallen sinner still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Christ shall reign alone!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River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Kent (1766-1843) &amp; David L. Ward. Music by David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2010 ThousandTongues.org, admin by Thousand Tongues 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stand amazed to see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This river rising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carries down to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grace surprising"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sacred flood from Jesus' veins,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It washes all my guilty stains.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2026-07-17T20:47:58-04:00</dcterms:created>
  <dcterms:modified xsi:type="dcterms:W3CDTF">2026-07-17T20:47:58-04:00</dcterms:modified>
  <dc:title>The River</dc:title>
  <dc:description>From http://www.thousandtongues.org/songs/updatedhymns/the-river</dc:description>
  <dc:subject>Lyrics Presentation</dc:subject>
  <cp:keywords/>
  <cp:category/>
</cp:coreProperties>
</file>