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Merciful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merciful and kind; His heart is full of pity.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fills the hungry with good things and satisfies the thirsty.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one without a friend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rises to defend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shows His tender care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people everywhere.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lavish His compassion!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Merciful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saved us from sin's pow'r according to His mercy;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we were helpless and oppressed, He looked on us with pity.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merciful High Priest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Approached the mercy seat,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through His sacrifice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Paid our redemption's price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demonstrate His kindness.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Merciful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will comfort all who come to Jesus, the Redeemer,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we will lay our burdens on our kind and mighty Savior.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Since God has shown us care,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gospel we will share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we meet others' needs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prayer and word and deed.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praise His sov'reign kindness!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2026-07-28T01:43:42-04:00</dcterms:created>
  <dcterms:modified xsi:type="dcterms:W3CDTF">2026-07-28T01:43:42-04:00</dcterms:modified>
  <dc:title>The Lord Is Merciful</dc:title>
  <dc:description>From http://www.thousandtongues.org/songs/hymntexts/the-lord-is-merciful</dc:description>
  <dc:subject>Lyrics Presentation</dc:subject>
  <cp:keywords/>
  <cp:category/>
</cp:coreProperties>
</file>