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Rest in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Isaac Watts (1674-1748)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more, my God, I boast no more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all the deeds that I have done;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leave the hopes I held before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trust the merits of Your Son.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Rest in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Isaac Watts (1674-1748)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I'll come to You and rest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my so-called righteousness.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will cease my striving and put my hope in Jesus.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Trusting in His work for 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I'll rest in Christ.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Rest in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Isaac Watts (1674-1748)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sov'reign love I bear His name,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was my gain I count my loss.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former pride I call my shame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nail my glory to His cross.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Rest in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Isaac Watts (1674-1748)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I'll come to You and rest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my so-called righteousness.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will cease my striving and put my hope in Jesus.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Trusting in His work for 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I'll rest in Christ.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Rest in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Isaac Watts (1674-1748)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finest works of my own hands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Dare not appear before Your throne: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faith can meet Your law's demands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Jesus' deeds are now my own.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I'll Rest in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Isaac Watts (1674-1748)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I'll come to You and rest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my so-called righteousness.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will cease my striving and put my hope in Jesus.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Trusting in His work for 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I'll rest in Christ.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2024-04-26T21:08:04-04:00</dcterms:created>
  <dcterms:modified xsi:type="dcterms:W3CDTF">2024-04-26T21:08:04-04:00</dcterms:modified>
  <dc:title>I'll Rest in Christ</dc:title>
  <dc:description>From http://www.thousandtongues.org/songs/updatedhymns/ill-rest-in-christ</dc:description>
  <dc:subject>Lyrics Presentation</dc:subject>
  <cp:keywords/>
  <cp:category/>
</cp:coreProperties>
</file>