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Songs of Praise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James Montgomery (1771-1854)and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2002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 the angels sang,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Heav'n with hallelujahs rang,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the Lord's work had begun,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He spoke and it was done.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 awoke the morn,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the Prince of Peace was born: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 arose when He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Captive led captivity.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Songs of Praise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James Montgomery (1771-1854)and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2002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 will ever fill my heart,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fill my every part.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praise, ascending to my King,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millions I will sing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Songs of Praise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James Montgomery (1771-1854)and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2002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Heav'n and earth must pass away,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 will crown that day;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will make new heavens and earth,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 will hail their birth.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will man hold back his tongue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'Till that glorious kingdom come?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No; the church delights to raise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Psalms, and hymns, and songs of praise.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Songs of Praise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James Montgomery (1771-1854)and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2002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 will ever fill my heart,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fill my every part.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praise, ascending to my King,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millions I will sing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Songs of Praise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James Montgomery (1771-1854)and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2002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Young and old, with heart and voice,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Still in songs of praise rejoice;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Learning here, by faith and love,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 to sing above.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Borne upon their final breath,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 will conquer death;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Then, amidst eternal joy,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 their powers employ.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Songs of Praise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James Montgomery (1771-1854)and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2002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 will ever fill my heart,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fill my every part.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praise, ascending to my King,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millions I will sing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Songs of praise.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2026-07-17T20:09:38-04:00</dcterms:created>
  <dcterms:modified xsi:type="dcterms:W3CDTF">2026-07-17T20:09:38-04:00</dcterms:modified>
  <dc:title>Songs of Praise</dc:title>
  <dc:description>From http://www.thousandtongues.org/songs/updatedhymns/songs_of_praise</dc:description>
  <dc:subject>Lyrics Presentation</dc:subject>
  <cp:keywords/>
  <cp:category/>
</cp:coreProperties>
</file>