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Lord's Prayer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Based on Matthew 6:9-13.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Father in heav'n, come help us proclaim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beauty and awe of Your holy name.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long for the day when Your kingdom will come;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earth as in heaven may Your will be done.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Lord's Prayer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Based on Matthew 6:9-13.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give us this day what we need to live;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Forgive us our sins as we too forgive.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worldly temptations, O lead us away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save us from evil, we earnestly pray.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2026-08-07T05:11:12-04:00</dcterms:created>
  <dcterms:modified xsi:type="dcterms:W3CDTF">2026-08-07T05:11:12-04:00</dcterms:modified>
  <dc:title>The Lord's Prayer</dc:title>
  <dc:description>From http://www.thousandtongues.org/songs/modernhymns/the-lords-prayer</dc:description>
  <dc:subject>Lyrics Presentation</dc:subject>
  <cp:keywords/>
  <cp:category/>
</cp:coreProperties>
</file>