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Adam by Transgression Fell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Joseph Hart (1712-68) &amp; David L. Ward, (c) 2007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Go Down, Moses - Trad. Spiritual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When Adam by transgression fell,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Fled His Maker's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Linked in conspiracy with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Ruined all his race: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Doors were opened, evil was welcomed 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it increased and filled the world with sin.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Adam by Transgression Fell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Joseph Hart (1712-68) &amp; David L. Ward, (c) 2007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Go Down, Moses - Trad. Spiritual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But lo! the Second Adam's 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Satan's head to bruise;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The serpent cowers back in fear,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All his plans confused.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Jesus ransoms he who was Satan's child;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blood He forgives and reconciles.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Adam by Transgression Fell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Joseph Hart (1712-68) &amp; David L. Ward, (c) 2007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Go Down, Moses - Trad. Spiritual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This faithful saying let us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Worthy to believe,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That Christ into the world came down,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All: Ruined man to save.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Solo: How He loves us! See how He bore our pain;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Worship Jesus, the Lamb who once was slain.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2026-07-27T15:32:27-04:00</dcterms:created>
  <dcterms:modified xsi:type="dcterms:W3CDTF">2026-07-27T15:32:27-04:00</dcterms:modified>
  <dc:title>When Adam by Transgression Fell</dc:title>
  <dc:description>From http://www.thousandtongues.org/songs/hymntexts/when-adam-by-transgression-fell</dc:description>
  <dc:subject>Lyrics Presentation</dc:subject>
  <cp:keywords/>
  <cp:category/>
</cp:coreProperties>
</file>