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Blest Is He Who Does Not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blest is he who does not walk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wicked men in their designs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stand with sinners in their way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in the mocker’s seat recline.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in the perfect law of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finds His best and chief delight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meditates both day and night.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Blest Is He Who Does Not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is like a healthy tree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That’s planted by refreshing streams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yields its fruit and never wilts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prospers in his plans and dreams.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 so the wicked, they are like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chaff the wind blows far away;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judgment comes they will not stay.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Blest Is He Who Does Not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Lord, He knows and oversees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way of righteous, godly men.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lo! the way of wicked ones 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Destruction is its only end.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blest is he who does not walk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wicked men in their designs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to God’s perfect law resigns!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2026-08-28T08:25:48-04:00</dcterms:created>
  <dcterms:modified xsi:type="dcterms:W3CDTF">2026-08-28T08:25:48-04:00</dcterms:modified>
  <dc:title>How Blest Is He Who Does Not Walk</dc:title>
  <dc:description>From http://www.thousandtongues.org/songs/psalter/how-blest-is-he-who-does-not-walk</dc:description>
  <dc:subject>Lyrics Presentation</dc:subject>
  <cp:keywords/>
  <cp:category/>
</cp:coreProperties>
</file>