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Where Is Room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David L. Ward, (c)2012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adapted from the composition "Waves of Kilkee" by Joanie Madden and Brian Keane, (c)1999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Sinner, where is room for doubt?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not Jesus' love been proved?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Did He not lay down His life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 Father's wrath remove?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 Him on the cross exclaiming,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"It is finished," then He died;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Lose your doubts and fears forever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His bleeding, loving side.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Where Is Room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David L. Ward, (c)2012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adapted from the composition "Waves of Kilkee" by Joanie Madden and Brian Keane, (c)1999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Sinner, where is room for guilt?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not Jesus borne your shame?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 He not cut off that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Might the Father's honor gain?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Him on the cross degraded,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Ridiculed and thrown away,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receive the once rejected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His pard'ning grace display.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Where Is Room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David L. Ward, (c)2012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adapted from the composition "Waves of Kilkee" by Joanie Madden and Brian Keane, (c)1999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Sinner, where is room for toil?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not Jesus won your rest?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Did He not obey the law,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Giving us His righteousness?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Him on the cross fulfilling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Both your punishment and crown;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Lose your powerless religion,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Find yourself in His renown.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Where Is Room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Words: David L. Ward, (c)2012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adapted from the composition "Waves of Kilkee" by Joanie Madden and Brian Keane, (c)1999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Sinner, where is room for pride?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not Jesus paid it all?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Did He not show charity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one ruined from the fall?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cross He paid your ransom,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Ev'ry debt has been erased;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had nothing, yet He gave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Riches by His lavish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2026-07-28T08:49:31-04:00</dcterms:created>
  <dcterms:modified xsi:type="dcterms:W3CDTF">2026-07-28T08:49:31-04:00</dcterms:modified>
  <dc:title>Where Is Room</dc:title>
  <dc:description>From http://www.thousandtongues.org/songs/modernhymns/where-is-room</dc:description>
  <dc:subject>Lyrics Presentation</dc:subject>
  <cp:keywords/>
  <cp:category/>
</cp:coreProperties>
</file>