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Now What My Hands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Horatius Bonar (1808-89)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what my hands, my hands have done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save my guilty soul;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what my toiling flesh has borne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make my spirit whole.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what I feel, not what I do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give me peace with God;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all my prayers, and sighs and tears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bear my awful load.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Now What My Hands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Horatius Bonar (1808-89)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Thy work alone, thy work, O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ease this weight of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Thy blood alone, O Lamb of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give me peace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Thy love to me, thy love O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mine, O Lord, to thee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rid me of this dark unrest,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set my spirit free!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Now What My Hands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Horatius Bonar (1808-89)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Thy grace alone, thy grace O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me can pardon speak;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Thy pow'r alone, O Son of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this sore bondage break.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other work, no work but Thine,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other blood will do,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strength but that, Which is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bear me safely through.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Now What My Hands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Horatius Bonar (1808-89)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bless the Christ, the Christ of God;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rest on love divine;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with unfaltering lip and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call this Savior mine.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cross dispels each gloomy doubt,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bury in His tomb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unbelief, and all my fear,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lingering shade of gloom.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Now What My Hands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Horatius Bonar (1808-89)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5: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praise the God, the God of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trust His truth and might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calls me His, I call Him mine,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God, my joy, my light.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’Tis He Who saves, who rescues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freely pardon gives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love because He first loved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live because He lives!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2026-07-17T18:30:25-04:00</dcterms:created>
  <dcterms:modified xsi:type="dcterms:W3CDTF">2026-07-17T18:30:25-04:00</dcterms:modified>
  <dc:title>Now What My Hands Have Done</dc:title>
  <dc:description>From http://www.thousandtongues.org/songs/updatedhymns/not-what-my-hands-have-done</dc:description>
  <dc:subject>Lyrics Presentation</dc:subject>
  <cp:keywords/>
  <cp:category/>
</cp:coreProperties>
</file>