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Light of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 (1707-88).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(c)1999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Savior Christ, our only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great Interpreter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Explain Your own transmitted Word,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teach and to inspire is Thine: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only can Yourself reveal,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Open your book and loose its seal.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Light of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 (1707-88).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(c)1999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Whatever the ancient prophets spoke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Concerning You, O Christ, make known;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Chief subject of the sacred book,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did fulfill, and You alone: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there our Lord we cannot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Unless Your Spirit give the key.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Light of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 (1707-88).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(c)1999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Now, Jesus, now the veil remove 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folly of our darkened heart;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Unfold the wonders of Your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knowledge of Yourself impart: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ears - our inmost souls we bow,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Speak, Lord, to us Your servants now.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Light of Grace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 (1707-88).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(c)1999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now the text divine we read,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earnest prayer and strong desire,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may a work in us proceed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souls to quicken and inspire;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dullness help, our blindness chase,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guide us by the light of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2026-07-17T19:21:25-04:00</dcterms:created>
  <dcterms:modified xsi:type="dcterms:W3CDTF">2026-07-17T19:21:25-04:00</dcterms:modified>
  <dc:title>Light of Grace</dc:title>
  <dc:description>From http://www.thousandtongues.org/songs/updatedhymns/light_of_grace</dc:description>
  <dc:subject>Lyrics Presentation</dc:subject>
  <cp:keywords/>
  <cp:category/>
</cp:coreProperties>
</file>