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Am 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George W. Robinson (1838-1877)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administered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Loved with everlasting love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a never-failing store;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the Spirit from above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within my heart will pour.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this full and perfect peace,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Joy and wonder all divine,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a love which cannot cease;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His and He is mine,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His and He is mine.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Am 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George W. Robinson (1838-1877)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administered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Skies above are softer blue,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Earth below is fairer green;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Beauty lives in ev'ry hue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Christless eyes have never seen: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Birds with sweeter songs o'erflow,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Flow'rs with deeper radiance shine;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loveliness e'er grows;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His and He is mine,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His and He is mine.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Am 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George W. Robinson (1838-1877)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administered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forever, His alone,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None can cause us e'er to part.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Endless joy and peace unknown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Fill the Christ-belonging heart!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Heav'n and earth may fade and flee,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Sun and moon in dark decline;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His arms I'll ever be;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His and He is mine,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His and He is mine.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2026-07-27T01:53:45-04:00</dcterms:created>
  <dcterms:modified xsi:type="dcterms:W3CDTF">2026-07-27T01:53:45-04:00</dcterms:modified>
  <dc:title>I Am His</dc:title>
  <dc:description>From http://www.thousandtongues.org/songs/updatedhymns/i-am-his</dc:description>
  <dc:subject>Lyrics Presentation</dc:subject>
  <cp:keywords/>
  <cp:category/>
</cp:coreProperties>
</file>