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God, how strong and true!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Eternal, and yet ever new,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Uncomprehended and unbought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all measure and all thought.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shown this love in Him who came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for us the cross of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Sent for Your glory from on high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life to live, our death to die.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see Your pow’r to bless and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darkness of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more in resurrection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see the fullness of Your might.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 of God, our shield and stay,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all the perils of our 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love, in You we rest,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safe, forever blest!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2026-08-07T06:21:39-04:00</dcterms:created>
  <dcterms:modified xsi:type="dcterms:W3CDTF">2026-08-07T06:21:39-04:00</dcterms:modified>
  <dc:title>The Love of God</dc:title>
  <dc:description>From http://www.thousandtongues.org/songs/updatedhymns/the_love_of_god</dc:description>
  <dc:subject>Lyrics Presentation</dc:subject>
  <cp:keywords/>
  <cp:category/>
</cp:coreProperties>
</file>