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the bright Rose of Sharon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Left dying alone;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his closest companions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fearful and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crime of his doing,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fault in his pow'r,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his love for the sinner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Brought him to this hour.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"I'll not leave or forsake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strength shall supply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speak life to the sleeping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 them to rise.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Thus kindly I scatter,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seed o'er the earth,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Joyous news for all peoples: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end of the curse."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in faith now we follow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path to the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joy set before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count all as loss.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things have withered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Rose shall yet bloom;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hope in his radiance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flower anew.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2026-07-26T11:42:38-04:00</dcterms:created>
  <dcterms:modified xsi:type="dcterms:W3CDTF">2026-07-26T11:42:38-04:00</dcterms:modified>
  <dc:title>The Bright Rose of Sharon</dc:title>
  <dc:description>From http://www.thousandtongues.org/songs/hymntexts/the-bright-rose-of-sharon</dc:description>
  <dc:subject>Lyrics Presentation</dc:subject>
  <cp:keywords/>
  <cp:category/>
</cp:coreProperties>
</file>