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 standalone="yes"?>
<Relationships xmlns="http://schemas.openxmlformats.org/package/2006/relationships">
 <Relationship Id="rId3" Type="http://schemas.openxmlformats.org/officeDocument/2006/relationships/extended-properties" Target="docProps/app.xml"/>
 <Relationship Id="rId2" Type="http://schemas.openxmlformats.org/package/2006/relationships/metadata/core-properties" Target="docProps/core.xml"/>
 <Relationship Id="rId1" Type="http://schemas.openxmlformats.org/officeDocument/2006/relationships/officeDocument" Target="ppt/presentation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6858000"/>
  <p:notesSz cx="6858000" cy="9144000"/>
</p:presentation>
</file>

<file path=ppt/_rels/presentation.xml.rels><?xml version="1.0" encoding="UTF-8" standalone="yes"?>
<Relationships xmlns="http://schemas.openxmlformats.org/package/2006/relationships">
 <Relationship Id="rId1" Type="http://schemas.openxmlformats.org/officeDocument/2006/relationships/slideMaster" Target="slideMasters/slideMaster1.xml"/>
 <Relationship Id="rId2" Type="http://schemas.openxmlformats.org/officeDocument/2006/relationships/theme" Target="theme/theme1.xml"/>
 <Relationship Id="rId3" Type="http://schemas.openxmlformats.org/officeDocument/2006/relationships/slide" Target="slides/slide1.xml"/>
 <Relationship Id="rId4" Type="http://schemas.openxmlformats.org/officeDocument/2006/relationships/slide" Target="slides/slide2.xml"/>
 <Relationship Id="rId5" Type="http://schemas.openxmlformats.org/officeDocument/2006/relationships/slide" Target="slides/slide3.xml"/>
 <Relationship Id="rId6" Type="http://schemas.openxmlformats.org/officeDocument/2006/relationships/slide" Target="slides/slide4.xml"/>
 <Relationship Id="rId7" Type="http://schemas.openxmlformats.org/officeDocument/2006/relationships/slide" Target="slides/slide5.xml"/>
 <Relationship Id="rId8" Type="http://schemas.openxmlformats.org/officeDocument/2006/relationships/slide" Target="slides/slide6.xml"/>
</Relationships>

</file>

<file path=ppt/slideLayouts/_rels/slideLayout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1.xml"/>
 <Relationship Id="rId2" Type="http://schemas.openxmlformats.org/officeDocument/2006/relationships/slideLayout" Target="../slideLayouts/slideLayout2.xml"/>
 <Relationship Id="rId3" Type="http://schemas.openxmlformats.org/officeDocument/2006/relationships/slideLayout" Target="../slideLayouts/slideLayout3.xml"/>
 <Relationship Id="rId4" Type="http://schemas.openxmlformats.org/officeDocument/2006/relationships/slideLayout" Target="../slideLayouts/slideLayout4.xml"/>
 <Relationship Id="rId5" Type="http://schemas.openxmlformats.org/officeDocument/2006/relationships/slideLayout" Target="../slideLayouts/slideLayout5.xml"/>
 <Relationship Id="rId6" Type="http://schemas.openxmlformats.org/officeDocument/2006/relationships/slideLayout" Target="../slideLayouts/slideLayout6.xml"/>
 <Relationship Id="rId7" Type="http://schemas.openxmlformats.org/officeDocument/2006/relationships/slideLayout" Target="../slideLayouts/slideLayout7.xml"/>
 <Relationship Id="rId8" Type="http://schemas.openxmlformats.org/officeDocument/2006/relationships/slideLayout" Target="../slideLayouts/slideLayout8.xml"/>
 <Relationship Id="rId9" Type="http://schemas.openxmlformats.org/officeDocument/2006/relationships/slideLayout" Target="../slideLayouts/slideLayout9.xml"/>
 <Relationship Id="rId10" Type="http://schemas.openxmlformats.org/officeDocument/2006/relationships/slideLayout" Target="../slideLayouts/slideLayout10.xml"/>
 <Relationship Id="rId11" Type="http://schemas.openxmlformats.org/officeDocument/2006/relationships/slideLayout" Target="../slideLayouts/slideLayout11.xml"/>
 <Relationship Id="rId1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dk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30DBB-9FD5-43E7-88F1-55A569E9525E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36665-E7E9-4861-9ADF-F11A47CBAD79}" type="slidenum">
              <a:rPr lang="nl-BE" smtClean="0"/>
              <a:t>&lt;#&gt;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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-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2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3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4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5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6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Our God, Our Help in Ages Past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Text: Isaac Watts (1674-1748)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Tune: St. ANNE, William Croft (1678-1727), arr. David Ward / Chorus by David L. Ward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Verse 1: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Our God, our help in ages past,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Our hope for years to come,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Our shelter from the stormy blast,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our eternal home.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/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Under the shadow of Your throne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Your saints have dwelt secure;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Sufficient is Your arm alone,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our defense is sure.</a:t>
            </a:r>
            <a:b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Our God, Our Help in Ages Past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Text: Isaac Watts (1674-1748)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Tune: St. ANNE, William Croft (1678-1727), arr. David Ward / Chorus by David L. Ward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Our God, our help in ages past,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Our hope for years to come,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Our shelter from the stormy blast,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our eternal home.</a:t>
            </a:r>
            <a:b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Our God, Our Help in Ages Past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Text: Isaac Watts (1674-1748)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Tune: St. ANNE, William Croft (1678-1727), arr. David Ward / Chorus by David L. Ward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Verse 2: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Before the hills in order stood,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Or earth received her frame,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From everlasting You are God,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To endless years the same.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/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 thousand ages in Your sight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Are like an evening gone;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Short as the watch that ends the night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Before the rising sun.</a:t>
            </a:r>
            <a:b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Our God, Our Help in Ages Past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Text: Isaac Watts (1674-1748)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Tune: St. ANNE, William Croft (1678-1727), arr. David Ward / Chorus by David L. Ward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Our God, our help in ages past,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Our hope for years to come,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Our shelter from the stormy blast,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our eternal home.</a:t>
            </a:r>
            <a:b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Our God, Our Help in Ages Past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Text: Isaac Watts (1674-1748)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Tune: St. ANNE, William Croft (1678-1727), arr. David Ward / Chorus by David L. Ward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Verse 3: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busy tribes of flesh and blood,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With all their lives and cares,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Are carried downward by Your flood,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lost in foll'wing years.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/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Our God, our help in ages past,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Our hope for years to come: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 be our guard while troubles last,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our eternal home.</a:t>
            </a:r>
            <a:b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Our God, Our Help in Ages Past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Text: Isaac Watts (1674-1748)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Tune: St. ANNE, William Croft (1678-1727), arr. David Ward / Chorus by David L. Ward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Our God, our help in ages past,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Our hope for years to come,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Our shelter from the stormy blast,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our eternal home.</a:t>
            </a:r>
            <a:b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Thousand Tongues</dc:creator>
  <cp:lastModifiedBy>Unknown Creator</cp:lastModifiedBy>
  <dcterms:created xsi:type="dcterms:W3CDTF">2026-07-17T19:20:47-04:00</dcterms:created>
  <dcterms:modified xsi:type="dcterms:W3CDTF">2026-07-17T19:20:47-04:00</dcterms:modified>
  <dc:title>Our God, Our Help in Ages Past</dc:title>
  <dc:description>From http://www.thousandtongues.org/songs/hymnarrangements/our-god-our-help-in-ages-past</dc:description>
  <dc:subject>Lyrics Presentation</dc:subject>
  <cp:keywords/>
  <cp:category/>
</cp:coreProperties>
</file>