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God, our help in ages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for years to come,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shelter from the stormy blast,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eternal home.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/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Under the shadow of Your throne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saints have dwelt secure;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Sufficient is Your arm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defense is sure.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God, our help in ages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for years to come,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shelter from the stormy blast,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eternal home.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the hills in order stood,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 earth received her frame,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everlasting You are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endless years the same.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/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thousand ages in Your sight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like an evening gone;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Short as the watch that ends the night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the rising sun.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God, our help in ages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for years to come,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shelter from the stormy blast,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eternal home.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busy tribes of flesh and blood,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their lives and cares,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carried downward by Your flood,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lost in foll'wing years.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/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God, our help in ages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for years to come: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be our guard while troubles 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eternal home.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Our God, Our Help in Ages Past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Isaac Watts (1674-1748)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St. ANNE, William Croft (1678-1727), arr. David Ward / Chorus by David L. Ward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God, our help in ages past,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for years to come,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shelter from the stormy blast,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eternal home.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2024-04-27T00:55:08-04:00</dcterms:created>
  <dcterms:modified xsi:type="dcterms:W3CDTF">2024-04-27T00:55:08-04:00</dcterms:modified>
  <dc:title>Our God, Our Help in Ages Past</dc:title>
  <dc:description>From http://www.thousandtongues.org/songs/hymnarrangements/our-god-our-help-in-ages-past</dc:description>
  <dc:subject>Lyrics Presentation</dc:subject>
  <cp:keywords/>
  <cp:category/>
</cp:coreProperties>
</file>