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Your light arise;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Dispel the sorrow from our minds,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darkness from our eyes.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Convince us of our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lead to Jesus’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 our wand’ring view reveal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secret love of God.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melt our frozen hearts;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pow&amp;#146;r alone can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fresh life on ev'ry 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make us whole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sanctify our souls,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shine your light!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Enlarge our stingy hearts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move us toward the poor,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may our gifts and deeds reveal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source of mercy’s store;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give them ears to hear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message of the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 came to seek and save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needy and the lost.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melt our frozen hearts;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pow&amp;#146;r alone can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fresh life on ev'ry 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make us whole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sanctify our souls,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shine your light!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to the nations bring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Christ-exalting rays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turn our prayers to win their hearts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their songs of praise;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plans, and hopes, and tears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see the lost repent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never change one sinner’s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Your light is sent.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melt our frozen hearts;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pow&amp;#146;r alone can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fresh life on ev'ry 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make us whole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sanctify our souls,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shine your light!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2026-08-07T05:59:10-04:00</dcterms:created>
  <dcterms:modified xsi:type="dcterms:W3CDTF">2026-08-07T05:59:10-04:00</dcterms:modified>
  <dc:title>Come, Holy Spirit, Come</dc:title>
  <dc:description>From http://www.thousandtongues.org/songs/updatedhymns/come-holy-spirit-come</dc:description>
  <dc:subject>Lyrics Presentation</dc:subject>
  <cp:keywords/>
  <cp:category/>
</cp:coreProperties>
</file>