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Love of Calvary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Craig Johnson, Rick Owen,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2011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Love unbounded, love perplexing,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All who hear it stand amazed"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I, the sinner, should know justice,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Yet the Savior took my place: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His the dying, mine the living,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His the darkness, mine the light,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His the torment, mine the pleasure,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His the blindness, mine the sight.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Love of Calvary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Craig Johnson, Rick Owen,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2011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Love revealed at Calvary,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Love that came to rescue me;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Dying I live, losing I gain,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Lord, let me rest, in the love of Calvary.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Love of Calvary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Craig Johnson, Rick Owen,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2011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Love revealed in Jesus' suff'ring,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 the great exchange He made,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Proven mighty and eternal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At the triumph of the grave.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His the weeping, mine the singing,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His the hunger, mine the feast,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His rejection won my welcome,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 His cross my endless boast.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Love of Calvary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Craig Johnson, Rick Owen,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2011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Love revealed at Calvary,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Love that came to rescue me;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Dying I live, losing I gain,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Lord, let me rest, in the love of Calvary.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2026-08-26T09:57:24-04:00</dcterms:created>
  <dcterms:modified xsi:type="dcterms:W3CDTF">2026-08-26T09:57:24-04:00</dcterms:modified>
  <dc:title>The Love of Calvary</dc:title>
  <dc:description>From http://www.thousandtongues.org/songs/modernhymns/the-love-of-calvary</dc:description>
  <dc:subject>Lyrics Presentation</dc:subject>
  <cp:keywords/>
  <cp:category/>
</cp:coreProperties>
</file>