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Up, My Heart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Horatius Bonar (1808-89)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 up, go up, my heart,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dwell with God above;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here you cannot find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satisfying love.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Don't set your love upon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These things so stained and dim;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 up to meet with God,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Take up your love to Him.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Up, My Heart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Horatius Bonar (1808-89)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 up, my heart, go up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the fountain of delights.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 up, my heart, go up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the source of all joy, Jesus Christ.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Up, My Heart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Horatius Bonar (1808-89)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 up, go up, my heart,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Don't spend your treasure here: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Ascend above these clouds,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Soar to a higher sphere.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Don't waste your precious stores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creature-love below;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that wealth belongs,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Him that wealth bestow.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 Up, My Heart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Horatius Bonar (1808-89)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 up, my heart, go up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the fountain of delights.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 up, my heart, go up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the source of all joy, Jesus Christ.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2026-07-17T21:02:38-04:00</dcterms:created>
  <dcterms:modified xsi:type="dcterms:W3CDTF">2026-07-17T21:02:38-04:00</dcterms:modified>
  <dc:title>Go Up, My Heart</dc:title>
  <dc:description>From http://www.thousandtongues.org/songs/updatedhymns/go-up-my-heart</dc:description>
  <dc:subject>Lyrics Presentation</dc:subject>
  <cp:keywords/>
  <cp:category/>
</cp:coreProperties>
</file>