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</Types>
</file>

<file path=_rels/.rels><?xml version="1.0" encoding="UTF-8" standalone="yes"?>
<Relationships xmlns="http://schemas.openxmlformats.org/package/2006/relationships">
 <Relationship Id="rId3" Type="http://schemas.openxmlformats.org/officeDocument/2006/relationships/extended-properties" Target="docProps/app.xml"/>
 <Relationship Id="rId2" Type="http://schemas.openxmlformats.org/package/2006/relationships/metadata/core-properties" Target="docProps/core.xml"/>
 <Relationship Id="rId1" Type="http://schemas.openxmlformats.org/officeDocument/2006/relationships/officeDocument" Target="ppt/presentation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</p:sldIdLst>
  <p:sldSz cx="9144000" cy="6858000"/>
  <p:notesSz cx="6858000" cy="9144000"/>
</p:presentation>
</file>

<file path=ppt/_rels/presentation.xml.rels><?xml version="1.0" encoding="UTF-8" standalone="yes"?>
<Relationships xmlns="http://schemas.openxmlformats.org/package/2006/relationships">
 <Relationship Id="rId1" Type="http://schemas.openxmlformats.org/officeDocument/2006/relationships/slideMaster" Target="slideMasters/slideMaster1.xml"/>
 <Relationship Id="rId2" Type="http://schemas.openxmlformats.org/officeDocument/2006/relationships/theme" Target="theme/theme1.xml"/>
 <Relationship Id="rId3" Type="http://schemas.openxmlformats.org/officeDocument/2006/relationships/slide" Target="slides/slide1.xml"/>
 <Relationship Id="rId4" Type="http://schemas.openxmlformats.org/officeDocument/2006/relationships/slide" Target="slides/slide2.xml"/>
 <Relationship Id="rId5" Type="http://schemas.openxmlformats.org/officeDocument/2006/relationships/slide" Target="slides/slide3.xml"/>
</Relationships>

</file>

<file path=ppt/slideLayouts/_rels/slideLayout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1.xml"/>
 <Relationship Id="rId2" Type="http://schemas.openxmlformats.org/officeDocument/2006/relationships/slideLayout" Target="../slideLayouts/slideLayout2.xml"/>
 <Relationship Id="rId3" Type="http://schemas.openxmlformats.org/officeDocument/2006/relationships/slideLayout" Target="../slideLayouts/slideLayout3.xml"/>
 <Relationship Id="rId4" Type="http://schemas.openxmlformats.org/officeDocument/2006/relationships/slideLayout" Target="../slideLayouts/slideLayout4.xml"/>
 <Relationship Id="rId5" Type="http://schemas.openxmlformats.org/officeDocument/2006/relationships/slideLayout" Target="../slideLayouts/slideLayout5.xml"/>
 <Relationship Id="rId6" Type="http://schemas.openxmlformats.org/officeDocument/2006/relationships/slideLayout" Target="../slideLayouts/slideLayout6.xml"/>
 <Relationship Id="rId7" Type="http://schemas.openxmlformats.org/officeDocument/2006/relationships/slideLayout" Target="../slideLayouts/slideLayout7.xml"/>
 <Relationship Id="rId8" Type="http://schemas.openxmlformats.org/officeDocument/2006/relationships/slideLayout" Target="../slideLayouts/slideLayout8.xml"/>
 <Relationship Id="rId9" Type="http://schemas.openxmlformats.org/officeDocument/2006/relationships/slideLayout" Target="../slideLayouts/slideLayout9.xml"/>
 <Relationship Id="rId10" Type="http://schemas.openxmlformats.org/officeDocument/2006/relationships/slideLayout" Target="../slideLayouts/slideLayout10.xml"/>
 <Relationship Id="rId11" Type="http://schemas.openxmlformats.org/officeDocument/2006/relationships/slideLayout" Target="../slideLayouts/slideLayout11.xml"/>
 <Relationship Id="rId1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dk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30DBB-9FD5-43E7-88F1-55A569E9525E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36665-E7E9-4861-9ADF-F11A47CBAD79}" type="slidenum">
              <a:rPr lang="nl-BE" smtClean="0"/>
              <a:t>&lt;#&gt;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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-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2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3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The Lord Is Present Everywhere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By Eric Schumacher &amp; David L. Ward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2010 ThousandTongues.org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The Lord is present ev’rywhere, in all of His creation,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From heaven's glorious heights above unto the earth's foundation.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Distinct from His domain,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He cannot be contained,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Yet in it He remains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To care and to sustain;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None can escape His presence.</a:t>
            </a:r>
            <a:b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The Lord Is Present Everywhere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By Eric Schumacher &amp; David L. Ward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2010 ThousandTongues.org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The Lord has come in Jesus Christ to grant His loving presence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To rebels who should only know His just and holy vengeance.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His love and wrath are shown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In Christ who died alone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That they, set free from fear,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In Him may now draw near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And dwell with God forever.</a:t>
            </a:r>
            <a:b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The Lord Is Present Everywhere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By Eric Schumacher &amp; David L. Ward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2010 ThousandTongues.org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The Lord will be our dwelling place in ev'ry generation.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He sends His Spirit to indwell His own from ev'ry nation.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In grief and loneliness,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The Lord is near to bless;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No depth or height above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Can keep us from His love.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Come worship in His presence!</a:t>
            </a:r>
            <a:b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3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Thousand Tongues</dc:creator>
  <cp:lastModifiedBy>Unknown Creator</cp:lastModifiedBy>
  <dcterms:created xsi:type="dcterms:W3CDTF">2024-04-26T19:58:58-04:00</dcterms:created>
  <dcterms:modified xsi:type="dcterms:W3CDTF">2024-04-26T19:58:58-04:00</dcterms:modified>
  <dc:title>The Lord Is Present Everywhere</dc:title>
  <dc:description>From http://www.thousandtongues.org/songs/hymntexts/the-lord-is-present-everywhere</dc:description>
  <dc:subject>Lyrics Presentation</dc:subject>
  <cp:keywords/>
  <cp:category/>
</cp:coreProperties>
</file>