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Lover of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(1707-88), Adapted by Craig Johnson.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CraigMac Music,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lover of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to Thy bosom fly,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nearer waters roll,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tempest still is high: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Hide me, O Savior, hide,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the storm of life is past;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Safe into the haven guide;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receive my soul at last!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receive my soul at last!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Lover of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(1707-88), Adapted by Craig Johnson.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CraigMac Music,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Other refuge have I none;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Hangs my helpless soul on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Leave, ah! leave me not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support and comfort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trust on Thee is stayed;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help from Thee I bring;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Cover my defenseless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shadow of Thy wing,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shadow of Thy wing.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Lover of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(1707-88), Adapted by Craig Johnson.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CraigMac Music,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Thou, O Christ, art all I want;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than all in Thee I find;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Raise the fallen, cheer the faint,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Heal the sick, and lead the blind.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is Thy name, I am all unrighteousness,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False, and full of sin I 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art full of truth and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art full of truth and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Lover of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(1707-88), Adapted by Craig Johnson.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CraigMac Music,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Plenteous grace with Thee is found,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to cover all my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healing streams abound,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 and keep me pure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Fountain of life Thou 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Freely let me take of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Spring up within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Rise to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Rise to all eternity.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2026-08-26T21:51:48-04:00</dcterms:created>
  <dcterms:modified xsi:type="dcterms:W3CDTF">2026-08-26T21:51:48-04:00</dcterms:modified>
  <dc:title>Jesus, Lover of My Soul</dc:title>
  <dc:description>From http://www.thousandtongues.org/songs/updatedhymns/jesus-lover-of-my-soul</dc:description>
  <dc:subject>Lyrics Presentation</dc:subject>
  <cp:keywords/>
  <cp:category/>
</cp:coreProperties>
</file>