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Greater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complete every need my heart requires;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Sweeter still, overfilling my desires.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have tasted love that's unsurpassed,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Still I look to things I know won't last.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Greater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Jesus, You are greater,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You're my satisfaction maker.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 I'll leave all my loves behind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the treasure in You I'll find-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You're greater than it all.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Greater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Overtake and awaken my illusions,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Captivate, dominate with Your affections.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Still my quest for all these lesser joys;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Mesmerize me once again by grace.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Greater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Jesus, You are greater,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You're my satisfaction maker.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 I'll leave all my loves behind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the treasure in You I'll find-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You're greater than it all.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Greater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Bridge: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Better than all this world,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Endless delights revealed.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gave up the love You knew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make my affections new.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Greater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Jesus, You are greater,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You're my satisfaction maker.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 I'll leave all my loves behind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the treasure in You I'll find-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You're greater than it all.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2024-04-26T19:28:23-04:00</dcterms:created>
  <dcterms:modified xsi:type="dcterms:W3CDTF">2024-04-26T19:28:23-04:00</dcterms:modified>
  <dc:title>Greater</dc:title>
  <dc:description>From http://www.thousandtongues.org/songs/modernhymns/greater</dc:description>
  <dc:subject>Lyrics Presentation</dc:subject>
  <cp:keywords/>
  <cp:category/>
</cp:coreProperties>
</file>