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Happy Saints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John Berridge (1716-93)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happy saints, who dwell in light,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walk with Jesus, clothed in white,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Safe landed on that peaceful shore,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pilgrims meet to part no more.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Happy Saints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John Berridge (1716-93)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with tardy steps I creep 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Sometimes sing, and sometimes weep;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strip me of this house of clay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 will sing as loud as they.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Happy Saints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John Berridge (1716-93)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Released from sin, and toil and strife,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Death was their gate to endless life;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Freed from this world so they could fly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their eternal home on high.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Happy Saints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John Berridge (1716-93)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with tardy steps I creep 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Sometimes sing, and sometimes weep;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strip me of this house of clay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 will sing as loud as they.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Happy Saints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John Berridge (1716-93)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now they dwell before the throne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sing their praise to Him alone.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now they prove in life above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heights and depths of Jesus' love.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Happy Saints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John Berridge (1716-93)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with tardy steps I creep 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Sometimes sing, and sometimes weep;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strip me of this house of clay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 will sing as loud as they.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Happy Saints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John Berridge (1716-93)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cheers them with eternal smile,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They sing hosannas all the while;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Or, overwhelmed with rapture sweet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Sink down, adoring at His feet.</a:t>
            </a:r>
            <a:b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O Happy Saints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John Berridge (1716-93)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with tardy steps I creep 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Sometimes sing, and sometimes weep;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strip me of this house of clay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 will sing as loud as they.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2024-04-26T12:07:50-04:00</dcterms:created>
  <dcterms:modified xsi:type="dcterms:W3CDTF">2024-04-26T12:07:50-04:00</dcterms:modified>
  <dc:title>O Happy Saints</dc:title>
  <dc:description>From http://www.thousandtongues.org/songs/updatedhymns/o_happy_saints</dc:description>
  <dc:subject>Lyrics Presentation</dc:subject>
  <cp:keywords/>
  <cp:category/>
</cp:coreProperties>
</file>