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Wave Upon Wave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 &amp; Jake Armerding.  Based on the prayer "Privileges" from The Valley of Vision.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Without Your grace I stood far off-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stranger ruled and bound by fear;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hid myself in guilt and shame,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in Your Son You drew me near.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Wave upon wave upon wave ... of grace is mine.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Wave Upon Wave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 &amp; Jake Armerding.  Based on the prayer "Privileges" from The Valley of Vision.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Without Your grace I lived in wrath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headed for a gaping hell,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Christ has come to bear my blame-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great Redeemer of my soul.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Wave Upon Wave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 &amp; Jake Armerding.  Based on the prayer "Privileges" from The Valley of Vision.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Wave upon wave upon wave ... of grace is mine.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Wave upon wave upon wave ... of love divine.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rush to meet need after need,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Wave upon wave is mine.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Wave Upon Wave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 &amp; Jake Armerding.  Based on the prayer "Privileges" from The Valley of Vision.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Without Your grace I lost my way-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path was darkness all around;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now in Christ Your glories shine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life with joy is ever crowned.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Wave Upon Wave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 &amp; Jake Armerding.  Based on the prayer "Privileges" from The Valley of Vision.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Wave upon wave upon wave ... of grace is mine.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Wave upon wave upon wave ... of love divine.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rush to meet need after need,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Wave upon wave is mine.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Wave Upon Wave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 &amp; Jake Armerding.  Based on the prayer "Privileges" from The Valley of Vision.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Lamb of God, (REPEAT)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Wash over me with waves of grace.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2024-04-26T13:46:37-04:00</dcterms:created>
  <dcterms:modified xsi:type="dcterms:W3CDTF">2024-04-26T13:46:37-04:00</dcterms:modified>
  <dc:title>Wave Upon Wave</dc:title>
  <dc:description>From http://www.thousandtongues.org/songs/modernhymns/wave-upon-wave</dc:description>
  <dc:subject>Lyrics Presentation</dc:subject>
  <cp:keywords/>
  <cp:category/>
</cp:coreProperties>
</file>