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dk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The Lord Is Merciful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Eric Schumacher &amp;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2010 ThousandTongues.org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Lord is merciful and kind; His heart is full of pity.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 fills the hungry with good things and satisfies the thirsty.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one without a friend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 rises to defend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shows His tender care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To people everywhere.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How lavish His compassion!</a:t>
            </a:r>
            <a:b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The Lord Is Merciful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Eric Schumacher &amp;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2010 ThousandTongues.org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Lord has saved us from sin's pow'r according to His mercy;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When we were helpless and oppressed, He looked on us with pity.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merciful High Priest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Approached the mercy seat,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through His sacrifice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Paid our redemption's price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To demonstrate His kindness.</a:t>
            </a:r>
            <a:b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The Lord Is Merciful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Eric Schumacher &amp;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2010 ThousandTongues.org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Lord will comfort all who come to Jesus, the Redeemer,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So we will lay our burdens on our kind and mighty Savior.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Since God has shown us care,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gospel we will share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As we meet others' needs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Through prayer and word and deed.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 praise His sov'reign kindness!</a:t>
            </a:r>
            <a:b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Thousand Tongues</dc:creator>
  <cp:lastModifiedBy>Unknown Creator</cp:lastModifiedBy>
  <dcterms:created xsi:type="dcterms:W3CDTF">2024-04-26T11:26:16-04:00</dcterms:created>
  <dcterms:modified xsi:type="dcterms:W3CDTF">2024-04-26T11:26:16-04:00</dcterms:modified>
  <dc:title>The Lord Is Merciful</dc:title>
  <dc:description>From http://www.thousandtongues.org/songs/hymntexts/the-lord-is-merciful</dc:description>
  <dc:subject>Lyrics Presentation</dc:subject>
  <cp:keywords/>
  <cp:category/>
</cp:coreProperties>
</file>