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Not In Me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2012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 list of sins I have not done,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 list of virtues I pursue,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 list of those I am not like,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Can earn myself a place with You.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God! Be merciful to me"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am a sinner through and through!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only hope of righteousness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Is not in me, but only You.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Not In Me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2012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 humble dress, no fervent prayer,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 lifted hands, no tearful song,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 recitation of the truth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Can justify a single wrong.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righteousness is Jesus' life,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debt was paid by Jesus' death,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weary load was borne by Him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he alone can give me rest.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Not In Me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2012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 separation from the world,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 work I do, no gift I give,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Can cleanse my conscience, cleanse my hands;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cannot cause my soul to live.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Jesus died and rose again"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pow'r of death is overthrown!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God is merciful to me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merciful in Christ alone.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Not In Me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2012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Ending: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righteousness is Jesus' life,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debt was paid by Jesus' death,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weary load was borne by Him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he alone can give me rest.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2024-04-26T15:34:52-04:00</dcterms:created>
  <dcterms:modified xsi:type="dcterms:W3CDTF">2024-04-26T15:34:52-04:00</dcterms:modified>
  <dc:title>Not In Me</dc:title>
  <dc:description>From http://www.thousandtongues.org/songs/modernhymns/not-in-me</dc:description>
  <dc:subject>Lyrics Presentation</dc:subject>
  <cp:keywords/>
  <cp:category/>
</cp:coreProperties>
</file>